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FEAC9A-4B87-4812-96C6-653F899C0925}" v="2" dt="2023-11-20T22:35:03.213"/>
    <p1510:client id="{CCCA1833-D55C-4197-A535-501E5EE8B337}" v="5601" dt="2023-11-20T22:11:09.49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F6D737-1026-4849-8D5C-F6B1F2FDABB8}" type="doc">
      <dgm:prSet loTypeId="urn:microsoft.com/office/officeart/2005/8/layout/hProcess9" loCatId="process" qsTypeId="urn:microsoft.com/office/officeart/2005/8/quickstyle/simple1" qsCatId="simple" csTypeId="urn:microsoft.com/office/officeart/2005/8/colors/accent6_5" csCatId="accent6" phldr="0"/>
      <dgm:spPr/>
    </dgm:pt>
    <dgm:pt modelId="{0AFDA73A-C8D8-4272-AB91-67927680D507}">
      <dgm:prSet phldrT="[Text]" phldr="1"/>
      <dgm:spPr/>
      <dgm:t>
        <a:bodyPr/>
        <a:lstStyle/>
        <a:p>
          <a:endParaRPr lang="en-US"/>
        </a:p>
      </dgm:t>
    </dgm:pt>
    <dgm:pt modelId="{6E8B4994-C730-4AB7-938C-EA3DAA805C8B}" type="parTrans" cxnId="{C906C2D9-142C-442C-92A4-EDB6C9200303}">
      <dgm:prSet/>
      <dgm:spPr/>
    </dgm:pt>
    <dgm:pt modelId="{95C35D2A-65DE-4BDB-A26B-54D4933F30BB}" type="sibTrans" cxnId="{C906C2D9-142C-442C-92A4-EDB6C9200303}">
      <dgm:prSet/>
      <dgm:spPr/>
    </dgm:pt>
    <dgm:pt modelId="{79488E2E-CBC1-4C57-B8ED-23BCA22B2D22}">
      <dgm:prSet phldrT="[Text]" phldr="1"/>
      <dgm:spPr/>
      <dgm:t>
        <a:bodyPr/>
        <a:lstStyle/>
        <a:p>
          <a:endParaRPr lang="en-US"/>
        </a:p>
      </dgm:t>
    </dgm:pt>
    <dgm:pt modelId="{82512F91-F7DB-453A-98FC-9D4E74CA7255}" type="parTrans" cxnId="{28630238-65A4-4359-857F-2CEC692F7B77}">
      <dgm:prSet/>
      <dgm:spPr/>
    </dgm:pt>
    <dgm:pt modelId="{70C5B513-D014-4A33-98E9-A1A877E39159}" type="sibTrans" cxnId="{28630238-65A4-4359-857F-2CEC692F7B77}">
      <dgm:prSet/>
      <dgm:spPr/>
    </dgm:pt>
    <dgm:pt modelId="{83A3A7FE-30A4-4EE4-9582-A54AB40E1DEF}">
      <dgm:prSet phldrT="[Text]" phldr="1"/>
      <dgm:spPr/>
      <dgm:t>
        <a:bodyPr/>
        <a:lstStyle/>
        <a:p>
          <a:endParaRPr lang="en-US"/>
        </a:p>
      </dgm:t>
    </dgm:pt>
    <dgm:pt modelId="{1A25A36E-ED1E-418C-B2D3-36E5960E5C6C}" type="parTrans" cxnId="{B4A64160-D536-47B4-9B80-F7EDF328A44C}">
      <dgm:prSet/>
      <dgm:spPr/>
    </dgm:pt>
    <dgm:pt modelId="{4F420DBB-A3BB-489F-A36D-09FE800F10CC}" type="sibTrans" cxnId="{B4A64160-D536-47B4-9B80-F7EDF328A44C}">
      <dgm:prSet/>
      <dgm:spPr/>
    </dgm:pt>
    <dgm:pt modelId="{E79D1237-848D-46F4-B463-61E6BE1414DB}" type="pres">
      <dgm:prSet presAssocID="{82F6D737-1026-4849-8D5C-F6B1F2FDABB8}" presName="CompostProcess" presStyleCnt="0">
        <dgm:presLayoutVars>
          <dgm:dir/>
          <dgm:resizeHandles val="exact"/>
        </dgm:presLayoutVars>
      </dgm:prSet>
      <dgm:spPr/>
    </dgm:pt>
    <dgm:pt modelId="{6269459B-C9B9-4D60-BFA9-3D77C14C60E9}" type="pres">
      <dgm:prSet presAssocID="{82F6D737-1026-4849-8D5C-F6B1F2FDABB8}" presName="arrow" presStyleLbl="bgShp" presStyleIdx="0" presStyleCnt="1"/>
      <dgm:spPr/>
    </dgm:pt>
    <dgm:pt modelId="{310E95F4-2837-4148-96EC-6A1CC5D5CFF5}" type="pres">
      <dgm:prSet presAssocID="{82F6D737-1026-4849-8D5C-F6B1F2FDABB8}" presName="linearProcess" presStyleCnt="0"/>
      <dgm:spPr/>
    </dgm:pt>
    <dgm:pt modelId="{5CE417BE-5099-47F4-B38C-45141D39A692}" type="pres">
      <dgm:prSet presAssocID="{0AFDA73A-C8D8-4272-AB91-67927680D507}" presName="textNode" presStyleLbl="node1" presStyleIdx="0" presStyleCnt="3">
        <dgm:presLayoutVars>
          <dgm:bulletEnabled val="1"/>
        </dgm:presLayoutVars>
      </dgm:prSet>
      <dgm:spPr/>
    </dgm:pt>
    <dgm:pt modelId="{FE12198B-D11B-46FE-9C35-3032C90D1AAD}" type="pres">
      <dgm:prSet presAssocID="{95C35D2A-65DE-4BDB-A26B-54D4933F30BB}" presName="sibTrans" presStyleCnt="0"/>
      <dgm:spPr/>
    </dgm:pt>
    <dgm:pt modelId="{EEA7A3A3-E8CC-4300-AA01-2D141E1E4DB6}" type="pres">
      <dgm:prSet presAssocID="{79488E2E-CBC1-4C57-B8ED-23BCA22B2D22}" presName="textNode" presStyleLbl="node1" presStyleIdx="1" presStyleCnt="3">
        <dgm:presLayoutVars>
          <dgm:bulletEnabled val="1"/>
        </dgm:presLayoutVars>
      </dgm:prSet>
      <dgm:spPr/>
    </dgm:pt>
    <dgm:pt modelId="{ADEF5232-762C-4224-8BB2-505E20C112FC}" type="pres">
      <dgm:prSet presAssocID="{70C5B513-D014-4A33-98E9-A1A877E39159}" presName="sibTrans" presStyleCnt="0"/>
      <dgm:spPr/>
    </dgm:pt>
    <dgm:pt modelId="{59F940FD-E106-4781-AA11-53295D988370}" type="pres">
      <dgm:prSet presAssocID="{83A3A7FE-30A4-4EE4-9582-A54AB40E1DEF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4961890D-108E-4F2A-B71D-B15B19A6F38A}" type="presOf" srcId="{0AFDA73A-C8D8-4272-AB91-67927680D507}" destId="{5CE417BE-5099-47F4-B38C-45141D39A692}" srcOrd="0" destOrd="0" presId="urn:microsoft.com/office/officeart/2005/8/layout/hProcess9"/>
    <dgm:cxn modelId="{28630238-65A4-4359-857F-2CEC692F7B77}" srcId="{82F6D737-1026-4849-8D5C-F6B1F2FDABB8}" destId="{79488E2E-CBC1-4C57-B8ED-23BCA22B2D22}" srcOrd="1" destOrd="0" parTransId="{82512F91-F7DB-453A-98FC-9D4E74CA7255}" sibTransId="{70C5B513-D014-4A33-98E9-A1A877E39159}"/>
    <dgm:cxn modelId="{B4A64160-D536-47B4-9B80-F7EDF328A44C}" srcId="{82F6D737-1026-4849-8D5C-F6B1F2FDABB8}" destId="{83A3A7FE-30A4-4EE4-9582-A54AB40E1DEF}" srcOrd="2" destOrd="0" parTransId="{1A25A36E-ED1E-418C-B2D3-36E5960E5C6C}" sibTransId="{4F420DBB-A3BB-489F-A36D-09FE800F10CC}"/>
    <dgm:cxn modelId="{B580FE64-C053-48D6-91E6-86A8AD7333DE}" type="presOf" srcId="{83A3A7FE-30A4-4EE4-9582-A54AB40E1DEF}" destId="{59F940FD-E106-4781-AA11-53295D988370}" srcOrd="0" destOrd="0" presId="urn:microsoft.com/office/officeart/2005/8/layout/hProcess9"/>
    <dgm:cxn modelId="{C906C2D9-142C-442C-92A4-EDB6C9200303}" srcId="{82F6D737-1026-4849-8D5C-F6B1F2FDABB8}" destId="{0AFDA73A-C8D8-4272-AB91-67927680D507}" srcOrd="0" destOrd="0" parTransId="{6E8B4994-C730-4AB7-938C-EA3DAA805C8B}" sibTransId="{95C35D2A-65DE-4BDB-A26B-54D4933F30BB}"/>
    <dgm:cxn modelId="{92514FE6-05A7-4DB3-9282-8C50CDB43FF3}" type="presOf" srcId="{82F6D737-1026-4849-8D5C-F6B1F2FDABB8}" destId="{E79D1237-848D-46F4-B463-61E6BE1414DB}" srcOrd="0" destOrd="0" presId="urn:microsoft.com/office/officeart/2005/8/layout/hProcess9"/>
    <dgm:cxn modelId="{9DA777E7-48B3-4AAE-9EC7-4E568AA7C193}" type="presOf" srcId="{79488E2E-CBC1-4C57-B8ED-23BCA22B2D22}" destId="{EEA7A3A3-E8CC-4300-AA01-2D141E1E4DB6}" srcOrd="0" destOrd="0" presId="urn:microsoft.com/office/officeart/2005/8/layout/hProcess9"/>
    <dgm:cxn modelId="{32FE74C1-D2EC-4C8F-89EE-1686B03A1CDD}" type="presParOf" srcId="{E79D1237-848D-46F4-B463-61E6BE1414DB}" destId="{6269459B-C9B9-4D60-BFA9-3D77C14C60E9}" srcOrd="0" destOrd="0" presId="urn:microsoft.com/office/officeart/2005/8/layout/hProcess9"/>
    <dgm:cxn modelId="{8C14AA73-045A-49B6-AC4E-A244C913F41C}" type="presParOf" srcId="{E79D1237-848D-46F4-B463-61E6BE1414DB}" destId="{310E95F4-2837-4148-96EC-6A1CC5D5CFF5}" srcOrd="1" destOrd="0" presId="urn:microsoft.com/office/officeart/2005/8/layout/hProcess9"/>
    <dgm:cxn modelId="{AB0D1742-11B4-43EF-A7BC-3C68609B6550}" type="presParOf" srcId="{310E95F4-2837-4148-96EC-6A1CC5D5CFF5}" destId="{5CE417BE-5099-47F4-B38C-45141D39A692}" srcOrd="0" destOrd="0" presId="urn:microsoft.com/office/officeart/2005/8/layout/hProcess9"/>
    <dgm:cxn modelId="{09633AFB-17BD-40CB-8EC7-DA23D1F778C5}" type="presParOf" srcId="{310E95F4-2837-4148-96EC-6A1CC5D5CFF5}" destId="{FE12198B-D11B-46FE-9C35-3032C90D1AAD}" srcOrd="1" destOrd="0" presId="urn:microsoft.com/office/officeart/2005/8/layout/hProcess9"/>
    <dgm:cxn modelId="{EC7D9EA6-CDBF-4AC1-8E4D-149DFCE9E0AD}" type="presParOf" srcId="{310E95F4-2837-4148-96EC-6A1CC5D5CFF5}" destId="{EEA7A3A3-E8CC-4300-AA01-2D141E1E4DB6}" srcOrd="2" destOrd="0" presId="urn:microsoft.com/office/officeart/2005/8/layout/hProcess9"/>
    <dgm:cxn modelId="{B0EC78B8-0F4D-43DF-AF3C-5398F387D68F}" type="presParOf" srcId="{310E95F4-2837-4148-96EC-6A1CC5D5CFF5}" destId="{ADEF5232-762C-4224-8BB2-505E20C112FC}" srcOrd="3" destOrd="0" presId="urn:microsoft.com/office/officeart/2005/8/layout/hProcess9"/>
    <dgm:cxn modelId="{A7F4D790-853B-409F-9839-CD847D85031B}" type="presParOf" srcId="{310E95F4-2837-4148-96EC-6A1CC5D5CFF5}" destId="{59F940FD-E106-4781-AA11-53295D98837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69459B-C9B9-4D60-BFA9-3D77C14C60E9}">
      <dsp:nvSpPr>
        <dsp:cNvPr id="0" name=""/>
        <dsp:cNvSpPr/>
      </dsp:nvSpPr>
      <dsp:spPr>
        <a:xfrm>
          <a:off x="959688" y="0"/>
          <a:ext cx="10876469" cy="5612918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E417BE-5099-47F4-B38C-45141D39A692}">
      <dsp:nvSpPr>
        <dsp:cNvPr id="0" name=""/>
        <dsp:cNvSpPr/>
      </dsp:nvSpPr>
      <dsp:spPr>
        <a:xfrm>
          <a:off x="0" y="1683875"/>
          <a:ext cx="3838754" cy="2245167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109600" y="1793475"/>
        <a:ext cx="3619554" cy="2025967"/>
      </dsp:txXfrm>
    </dsp:sp>
    <dsp:sp modelId="{EEA7A3A3-E8CC-4300-AA01-2D141E1E4DB6}">
      <dsp:nvSpPr>
        <dsp:cNvPr id="0" name=""/>
        <dsp:cNvSpPr/>
      </dsp:nvSpPr>
      <dsp:spPr>
        <a:xfrm>
          <a:off x="4478546" y="1683875"/>
          <a:ext cx="3838754" cy="2245167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4588146" y="1793475"/>
        <a:ext cx="3619554" cy="2025967"/>
      </dsp:txXfrm>
    </dsp:sp>
    <dsp:sp modelId="{59F940FD-E106-4781-AA11-53295D988370}">
      <dsp:nvSpPr>
        <dsp:cNvPr id="0" name=""/>
        <dsp:cNvSpPr/>
      </dsp:nvSpPr>
      <dsp:spPr>
        <a:xfrm>
          <a:off x="8957092" y="1683875"/>
          <a:ext cx="3838754" cy="2245167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9066692" y="1793475"/>
        <a:ext cx="3619554" cy="2025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70608" y="219075"/>
            <a:ext cx="10621645" cy="6638925"/>
            <a:chOff x="1570608" y="219075"/>
            <a:chExt cx="10621645" cy="6638925"/>
          </a:xfrm>
        </p:grpSpPr>
        <p:sp>
          <p:nvSpPr>
            <p:cNvPr id="4" name="object 4"/>
            <p:cNvSpPr/>
            <p:nvPr/>
          </p:nvSpPr>
          <p:spPr>
            <a:xfrm>
              <a:off x="2771775" y="219075"/>
              <a:ext cx="9420225" cy="6638925"/>
            </a:xfrm>
            <a:custGeom>
              <a:avLst/>
              <a:gdLst/>
              <a:ahLst/>
              <a:cxnLst/>
              <a:rect l="l" t="t" r="r" b="b"/>
              <a:pathLst>
                <a:path w="9420225" h="6638925">
                  <a:moveTo>
                    <a:pt x="5668899" y="0"/>
                  </a:moveTo>
                  <a:lnTo>
                    <a:pt x="5620281" y="202"/>
                  </a:lnTo>
                  <a:lnTo>
                    <a:pt x="5571761" y="810"/>
                  </a:lnTo>
                  <a:lnTo>
                    <a:pt x="5523339" y="1821"/>
                  </a:lnTo>
                  <a:lnTo>
                    <a:pt x="5475018" y="3233"/>
                  </a:lnTo>
                  <a:lnTo>
                    <a:pt x="5426799" y="5046"/>
                  </a:lnTo>
                  <a:lnTo>
                    <a:pt x="5378683" y="7257"/>
                  </a:lnTo>
                  <a:lnTo>
                    <a:pt x="5330673" y="9864"/>
                  </a:lnTo>
                  <a:lnTo>
                    <a:pt x="5282769" y="12866"/>
                  </a:lnTo>
                  <a:lnTo>
                    <a:pt x="5234974" y="16263"/>
                  </a:lnTo>
                  <a:lnTo>
                    <a:pt x="5187289" y="20050"/>
                  </a:lnTo>
                  <a:lnTo>
                    <a:pt x="5139716" y="24229"/>
                  </a:lnTo>
                  <a:lnTo>
                    <a:pt x="5092256" y="28795"/>
                  </a:lnTo>
                  <a:lnTo>
                    <a:pt x="5044911" y="33749"/>
                  </a:lnTo>
                  <a:lnTo>
                    <a:pt x="4997682" y="39088"/>
                  </a:lnTo>
                  <a:lnTo>
                    <a:pt x="4950572" y="44811"/>
                  </a:lnTo>
                  <a:lnTo>
                    <a:pt x="4903582" y="50917"/>
                  </a:lnTo>
                  <a:lnTo>
                    <a:pt x="4856713" y="57402"/>
                  </a:lnTo>
                  <a:lnTo>
                    <a:pt x="4809967" y="64267"/>
                  </a:lnTo>
                  <a:lnTo>
                    <a:pt x="4763346" y="71509"/>
                  </a:lnTo>
                  <a:lnTo>
                    <a:pt x="4716851" y="79127"/>
                  </a:lnTo>
                  <a:lnTo>
                    <a:pt x="4670484" y="87119"/>
                  </a:lnTo>
                  <a:lnTo>
                    <a:pt x="4624247" y="95484"/>
                  </a:lnTo>
                  <a:lnTo>
                    <a:pt x="4578140" y="104219"/>
                  </a:lnTo>
                  <a:lnTo>
                    <a:pt x="4532167" y="113324"/>
                  </a:lnTo>
                  <a:lnTo>
                    <a:pt x="4486328" y="122796"/>
                  </a:lnTo>
                  <a:lnTo>
                    <a:pt x="4440625" y="132634"/>
                  </a:lnTo>
                  <a:lnTo>
                    <a:pt x="4395060" y="142837"/>
                  </a:lnTo>
                  <a:lnTo>
                    <a:pt x="4349634" y="153403"/>
                  </a:lnTo>
                  <a:lnTo>
                    <a:pt x="4304349" y="164330"/>
                  </a:lnTo>
                  <a:lnTo>
                    <a:pt x="4259207" y="175616"/>
                  </a:lnTo>
                  <a:lnTo>
                    <a:pt x="4214209" y="187260"/>
                  </a:lnTo>
                  <a:lnTo>
                    <a:pt x="4169356" y="199261"/>
                  </a:lnTo>
                  <a:lnTo>
                    <a:pt x="4124651" y="211617"/>
                  </a:lnTo>
                  <a:lnTo>
                    <a:pt x="4080096" y="224325"/>
                  </a:lnTo>
                  <a:lnTo>
                    <a:pt x="4035690" y="237386"/>
                  </a:lnTo>
                  <a:lnTo>
                    <a:pt x="3991437" y="250796"/>
                  </a:lnTo>
                  <a:lnTo>
                    <a:pt x="3947338" y="264554"/>
                  </a:lnTo>
                  <a:lnTo>
                    <a:pt x="3903395" y="278659"/>
                  </a:lnTo>
                  <a:lnTo>
                    <a:pt x="3859609" y="293109"/>
                  </a:lnTo>
                  <a:lnTo>
                    <a:pt x="3815981" y="307903"/>
                  </a:lnTo>
                  <a:lnTo>
                    <a:pt x="3772514" y="323038"/>
                  </a:lnTo>
                  <a:lnTo>
                    <a:pt x="3729209" y="338514"/>
                  </a:lnTo>
                  <a:lnTo>
                    <a:pt x="3686068" y="354328"/>
                  </a:lnTo>
                  <a:lnTo>
                    <a:pt x="3643092" y="370480"/>
                  </a:lnTo>
                  <a:lnTo>
                    <a:pt x="3600283" y="386966"/>
                  </a:lnTo>
                  <a:lnTo>
                    <a:pt x="3557642" y="403787"/>
                  </a:lnTo>
                  <a:lnTo>
                    <a:pt x="3515171" y="420939"/>
                  </a:lnTo>
                  <a:lnTo>
                    <a:pt x="3472873" y="438423"/>
                  </a:lnTo>
                  <a:lnTo>
                    <a:pt x="3430747" y="456235"/>
                  </a:lnTo>
                  <a:lnTo>
                    <a:pt x="3388797" y="474374"/>
                  </a:lnTo>
                  <a:lnTo>
                    <a:pt x="3347024" y="492839"/>
                  </a:lnTo>
                  <a:lnTo>
                    <a:pt x="3305428" y="511629"/>
                  </a:lnTo>
                  <a:lnTo>
                    <a:pt x="3264013" y="530740"/>
                  </a:lnTo>
                  <a:lnTo>
                    <a:pt x="3222779" y="550173"/>
                  </a:lnTo>
                  <a:lnTo>
                    <a:pt x="3181728" y="569925"/>
                  </a:lnTo>
                  <a:lnTo>
                    <a:pt x="3140862" y="589994"/>
                  </a:lnTo>
                  <a:lnTo>
                    <a:pt x="3100183" y="610380"/>
                  </a:lnTo>
                  <a:lnTo>
                    <a:pt x="3059691" y="631079"/>
                  </a:lnTo>
                  <a:lnTo>
                    <a:pt x="3019389" y="652092"/>
                  </a:lnTo>
                  <a:lnTo>
                    <a:pt x="2979279" y="673416"/>
                  </a:lnTo>
                  <a:lnTo>
                    <a:pt x="2939361" y="695049"/>
                  </a:lnTo>
                  <a:lnTo>
                    <a:pt x="2899638" y="716991"/>
                  </a:lnTo>
                  <a:lnTo>
                    <a:pt x="2860110" y="739238"/>
                  </a:lnTo>
                  <a:lnTo>
                    <a:pt x="2820781" y="761791"/>
                  </a:lnTo>
                  <a:lnTo>
                    <a:pt x="2781651" y="784646"/>
                  </a:lnTo>
                  <a:lnTo>
                    <a:pt x="2742722" y="807804"/>
                  </a:lnTo>
                  <a:lnTo>
                    <a:pt x="2703996" y="831260"/>
                  </a:lnTo>
                  <a:lnTo>
                    <a:pt x="2665474" y="855016"/>
                  </a:lnTo>
                  <a:lnTo>
                    <a:pt x="2627158" y="879067"/>
                  </a:lnTo>
                  <a:lnTo>
                    <a:pt x="2589049" y="903414"/>
                  </a:lnTo>
                  <a:lnTo>
                    <a:pt x="2551149" y="928055"/>
                  </a:lnTo>
                  <a:lnTo>
                    <a:pt x="2513460" y="952987"/>
                  </a:lnTo>
                  <a:lnTo>
                    <a:pt x="2475984" y="978209"/>
                  </a:lnTo>
                  <a:lnTo>
                    <a:pt x="2438722" y="1003720"/>
                  </a:lnTo>
                  <a:lnTo>
                    <a:pt x="2401675" y="1029518"/>
                  </a:lnTo>
                  <a:lnTo>
                    <a:pt x="2364845" y="1055601"/>
                  </a:lnTo>
                  <a:lnTo>
                    <a:pt x="2328234" y="1081968"/>
                  </a:lnTo>
                  <a:lnTo>
                    <a:pt x="2291844" y="1108617"/>
                  </a:lnTo>
                  <a:lnTo>
                    <a:pt x="2255676" y="1135547"/>
                  </a:lnTo>
                  <a:lnTo>
                    <a:pt x="2219732" y="1162756"/>
                  </a:lnTo>
                  <a:lnTo>
                    <a:pt x="2184013" y="1190241"/>
                  </a:lnTo>
                  <a:lnTo>
                    <a:pt x="2148521" y="1218003"/>
                  </a:lnTo>
                  <a:lnTo>
                    <a:pt x="2113257" y="1246038"/>
                  </a:lnTo>
                  <a:lnTo>
                    <a:pt x="2078224" y="1274347"/>
                  </a:lnTo>
                  <a:lnTo>
                    <a:pt x="2043423" y="1302925"/>
                  </a:lnTo>
                  <a:lnTo>
                    <a:pt x="2008855" y="1331773"/>
                  </a:lnTo>
                  <a:lnTo>
                    <a:pt x="1974522" y="1360889"/>
                  </a:lnTo>
                  <a:lnTo>
                    <a:pt x="1940426" y="1390271"/>
                  </a:lnTo>
                  <a:lnTo>
                    <a:pt x="1906569" y="1419917"/>
                  </a:lnTo>
                  <a:lnTo>
                    <a:pt x="1872951" y="1449826"/>
                  </a:lnTo>
                  <a:lnTo>
                    <a:pt x="1839575" y="1479996"/>
                  </a:lnTo>
                  <a:lnTo>
                    <a:pt x="1806442" y="1510425"/>
                  </a:lnTo>
                  <a:lnTo>
                    <a:pt x="1773554" y="1541113"/>
                  </a:lnTo>
                  <a:lnTo>
                    <a:pt x="1740912" y="1572056"/>
                  </a:lnTo>
                  <a:lnTo>
                    <a:pt x="1708519" y="1603255"/>
                  </a:lnTo>
                  <a:lnTo>
                    <a:pt x="1676375" y="1634706"/>
                  </a:lnTo>
                  <a:lnTo>
                    <a:pt x="1644483" y="1666409"/>
                  </a:lnTo>
                  <a:lnTo>
                    <a:pt x="1612843" y="1698362"/>
                  </a:lnTo>
                  <a:lnTo>
                    <a:pt x="1581459" y="1730563"/>
                  </a:lnTo>
                  <a:lnTo>
                    <a:pt x="1550330" y="1763011"/>
                  </a:lnTo>
                  <a:lnTo>
                    <a:pt x="1519459" y="1795704"/>
                  </a:lnTo>
                  <a:lnTo>
                    <a:pt x="1488848" y="1828640"/>
                  </a:lnTo>
                  <a:lnTo>
                    <a:pt x="1458498" y="1861818"/>
                  </a:lnTo>
                  <a:lnTo>
                    <a:pt x="1428410" y="1895236"/>
                  </a:lnTo>
                  <a:lnTo>
                    <a:pt x="1398587" y="1928892"/>
                  </a:lnTo>
                  <a:lnTo>
                    <a:pt x="1369029" y="1962786"/>
                  </a:lnTo>
                  <a:lnTo>
                    <a:pt x="1339740" y="1996915"/>
                  </a:lnTo>
                  <a:lnTo>
                    <a:pt x="1310719" y="2031277"/>
                  </a:lnTo>
                  <a:lnTo>
                    <a:pt x="1281970" y="2065872"/>
                  </a:lnTo>
                  <a:lnTo>
                    <a:pt x="1253492" y="2100697"/>
                  </a:lnTo>
                  <a:lnTo>
                    <a:pt x="1225289" y="2135751"/>
                  </a:lnTo>
                  <a:lnTo>
                    <a:pt x="1197362" y="2171033"/>
                  </a:lnTo>
                  <a:lnTo>
                    <a:pt x="1169712" y="2206540"/>
                  </a:lnTo>
                  <a:lnTo>
                    <a:pt x="1142340" y="2242271"/>
                  </a:lnTo>
                  <a:lnTo>
                    <a:pt x="1115250" y="2278224"/>
                  </a:lnTo>
                  <a:lnTo>
                    <a:pt x="1088441" y="2314398"/>
                  </a:lnTo>
                  <a:lnTo>
                    <a:pt x="1061917" y="2350792"/>
                  </a:lnTo>
                  <a:lnTo>
                    <a:pt x="1035678" y="2387403"/>
                  </a:lnTo>
                  <a:lnTo>
                    <a:pt x="1009725" y="2424230"/>
                  </a:lnTo>
                  <a:lnTo>
                    <a:pt x="984062" y="2461271"/>
                  </a:lnTo>
                  <a:lnTo>
                    <a:pt x="958689" y="2498525"/>
                  </a:lnTo>
                  <a:lnTo>
                    <a:pt x="933608" y="2535990"/>
                  </a:lnTo>
                  <a:lnTo>
                    <a:pt x="908820" y="2573665"/>
                  </a:lnTo>
                  <a:lnTo>
                    <a:pt x="884327" y="2611548"/>
                  </a:lnTo>
                  <a:lnTo>
                    <a:pt x="860132" y="2649636"/>
                  </a:lnTo>
                  <a:lnTo>
                    <a:pt x="836235" y="2687930"/>
                  </a:lnTo>
                  <a:lnTo>
                    <a:pt x="812637" y="2726426"/>
                  </a:lnTo>
                  <a:lnTo>
                    <a:pt x="789342" y="2765124"/>
                  </a:lnTo>
                  <a:lnTo>
                    <a:pt x="766350" y="2804022"/>
                  </a:lnTo>
                  <a:lnTo>
                    <a:pt x="743662" y="2843118"/>
                  </a:lnTo>
                  <a:lnTo>
                    <a:pt x="721281" y="2882411"/>
                  </a:lnTo>
                  <a:lnTo>
                    <a:pt x="699209" y="2921899"/>
                  </a:lnTo>
                  <a:lnTo>
                    <a:pt x="677446" y="2961580"/>
                  </a:lnTo>
                  <a:lnTo>
                    <a:pt x="655995" y="3001452"/>
                  </a:lnTo>
                  <a:lnTo>
                    <a:pt x="634856" y="3041515"/>
                  </a:lnTo>
                  <a:lnTo>
                    <a:pt x="614033" y="3081767"/>
                  </a:lnTo>
                  <a:lnTo>
                    <a:pt x="593525" y="3122205"/>
                  </a:lnTo>
                  <a:lnTo>
                    <a:pt x="573336" y="3162829"/>
                  </a:lnTo>
                  <a:lnTo>
                    <a:pt x="553466" y="3203636"/>
                  </a:lnTo>
                  <a:lnTo>
                    <a:pt x="533917" y="3244625"/>
                  </a:lnTo>
                  <a:lnTo>
                    <a:pt x="514691" y="3285795"/>
                  </a:lnTo>
                  <a:lnTo>
                    <a:pt x="495789" y="3327144"/>
                  </a:lnTo>
                  <a:lnTo>
                    <a:pt x="477214" y="3368670"/>
                  </a:lnTo>
                  <a:lnTo>
                    <a:pt x="458966" y="3410371"/>
                  </a:lnTo>
                  <a:lnTo>
                    <a:pt x="441047" y="3452247"/>
                  </a:lnTo>
                  <a:lnTo>
                    <a:pt x="423459" y="3494295"/>
                  </a:lnTo>
                  <a:lnTo>
                    <a:pt x="406204" y="3536514"/>
                  </a:lnTo>
                  <a:lnTo>
                    <a:pt x="389283" y="3578901"/>
                  </a:lnTo>
                  <a:lnTo>
                    <a:pt x="372697" y="3621457"/>
                  </a:lnTo>
                  <a:lnTo>
                    <a:pt x="356449" y="3664178"/>
                  </a:lnTo>
                  <a:lnTo>
                    <a:pt x="340541" y="3707064"/>
                  </a:lnTo>
                  <a:lnTo>
                    <a:pt x="324972" y="3750112"/>
                  </a:lnTo>
                  <a:lnTo>
                    <a:pt x="309746" y="3793322"/>
                  </a:lnTo>
                  <a:lnTo>
                    <a:pt x="294864" y="3836691"/>
                  </a:lnTo>
                  <a:lnTo>
                    <a:pt x="280327" y="3880217"/>
                  </a:lnTo>
                  <a:lnTo>
                    <a:pt x="266138" y="3923901"/>
                  </a:lnTo>
                  <a:lnTo>
                    <a:pt x="252297" y="3967738"/>
                  </a:lnTo>
                  <a:lnTo>
                    <a:pt x="238807" y="4011729"/>
                  </a:lnTo>
                  <a:lnTo>
                    <a:pt x="225668" y="4055871"/>
                  </a:lnTo>
                  <a:lnTo>
                    <a:pt x="212884" y="4100163"/>
                  </a:lnTo>
                  <a:lnTo>
                    <a:pt x="200454" y="4144603"/>
                  </a:lnTo>
                  <a:lnTo>
                    <a:pt x="188382" y="4189190"/>
                  </a:lnTo>
                  <a:lnTo>
                    <a:pt x="176667" y="4233921"/>
                  </a:lnTo>
                  <a:lnTo>
                    <a:pt x="165313" y="4278796"/>
                  </a:lnTo>
                  <a:lnTo>
                    <a:pt x="154321" y="4323813"/>
                  </a:lnTo>
                  <a:lnTo>
                    <a:pt x="143692" y="4368970"/>
                  </a:lnTo>
                  <a:lnTo>
                    <a:pt x="133428" y="4414265"/>
                  </a:lnTo>
                  <a:lnTo>
                    <a:pt x="123531" y="4459697"/>
                  </a:lnTo>
                  <a:lnTo>
                    <a:pt x="114002" y="4505265"/>
                  </a:lnTo>
                  <a:lnTo>
                    <a:pt x="104843" y="4550966"/>
                  </a:lnTo>
                  <a:lnTo>
                    <a:pt x="96055" y="4596799"/>
                  </a:lnTo>
                  <a:lnTo>
                    <a:pt x="87641" y="4642763"/>
                  </a:lnTo>
                  <a:lnTo>
                    <a:pt x="79601" y="4688855"/>
                  </a:lnTo>
                  <a:lnTo>
                    <a:pt x="71938" y="4735075"/>
                  </a:lnTo>
                  <a:lnTo>
                    <a:pt x="64652" y="4781420"/>
                  </a:lnTo>
                  <a:lnTo>
                    <a:pt x="57746" y="4827889"/>
                  </a:lnTo>
                  <a:lnTo>
                    <a:pt x="51222" y="4874481"/>
                  </a:lnTo>
                  <a:lnTo>
                    <a:pt x="45080" y="4921193"/>
                  </a:lnTo>
                  <a:lnTo>
                    <a:pt x="39322" y="4968024"/>
                  </a:lnTo>
                  <a:lnTo>
                    <a:pt x="33951" y="5014973"/>
                  </a:lnTo>
                  <a:lnTo>
                    <a:pt x="28968" y="5062038"/>
                  </a:lnTo>
                  <a:lnTo>
                    <a:pt x="24374" y="5109217"/>
                  </a:lnTo>
                  <a:lnTo>
                    <a:pt x="20170" y="5156509"/>
                  </a:lnTo>
                  <a:lnTo>
                    <a:pt x="16360" y="5203912"/>
                  </a:lnTo>
                  <a:lnTo>
                    <a:pt x="12944" y="5251424"/>
                  </a:lnTo>
                  <a:lnTo>
                    <a:pt x="9923" y="5299044"/>
                  </a:lnTo>
                  <a:lnTo>
                    <a:pt x="7300" y="5346770"/>
                  </a:lnTo>
                  <a:lnTo>
                    <a:pt x="5076" y="5394601"/>
                  </a:lnTo>
                  <a:lnTo>
                    <a:pt x="3253" y="5442535"/>
                  </a:lnTo>
                  <a:lnTo>
                    <a:pt x="1832" y="5490571"/>
                  </a:lnTo>
                  <a:lnTo>
                    <a:pt x="815" y="5538706"/>
                  </a:lnTo>
                  <a:lnTo>
                    <a:pt x="204" y="5586939"/>
                  </a:lnTo>
                  <a:lnTo>
                    <a:pt x="0" y="5635269"/>
                  </a:lnTo>
                  <a:lnTo>
                    <a:pt x="231" y="5686704"/>
                  </a:lnTo>
                  <a:lnTo>
                    <a:pt x="925" y="5738029"/>
                  </a:lnTo>
                  <a:lnTo>
                    <a:pt x="2078" y="5789243"/>
                  </a:lnTo>
                  <a:lnTo>
                    <a:pt x="3689" y="5840345"/>
                  </a:lnTo>
                  <a:lnTo>
                    <a:pt x="5755" y="5891330"/>
                  </a:lnTo>
                  <a:lnTo>
                    <a:pt x="8274" y="5942199"/>
                  </a:lnTo>
                  <a:lnTo>
                    <a:pt x="11245" y="5992949"/>
                  </a:lnTo>
                  <a:lnTo>
                    <a:pt x="14664" y="6043577"/>
                  </a:lnTo>
                  <a:lnTo>
                    <a:pt x="18530" y="6094083"/>
                  </a:lnTo>
                  <a:lnTo>
                    <a:pt x="22840" y="6144463"/>
                  </a:lnTo>
                  <a:lnTo>
                    <a:pt x="27593" y="6194716"/>
                  </a:lnTo>
                  <a:lnTo>
                    <a:pt x="32786" y="6244841"/>
                  </a:lnTo>
                  <a:lnTo>
                    <a:pt x="38417" y="6294834"/>
                  </a:lnTo>
                  <a:lnTo>
                    <a:pt x="44484" y="6344694"/>
                  </a:lnTo>
                  <a:lnTo>
                    <a:pt x="50984" y="6394420"/>
                  </a:lnTo>
                  <a:lnTo>
                    <a:pt x="57916" y="6444009"/>
                  </a:lnTo>
                  <a:lnTo>
                    <a:pt x="65277" y="6493459"/>
                  </a:lnTo>
                  <a:lnTo>
                    <a:pt x="91439" y="6638924"/>
                  </a:lnTo>
                  <a:lnTo>
                    <a:pt x="9420225" y="6638924"/>
                  </a:lnTo>
                  <a:lnTo>
                    <a:pt x="9420225" y="1411986"/>
                  </a:lnTo>
                  <a:lnTo>
                    <a:pt x="9274810" y="1286764"/>
                  </a:lnTo>
                  <a:lnTo>
                    <a:pt x="9236984" y="1256003"/>
                  </a:lnTo>
                  <a:lnTo>
                    <a:pt x="9198888" y="1225560"/>
                  </a:lnTo>
                  <a:lnTo>
                    <a:pt x="9160523" y="1195439"/>
                  </a:lnTo>
                  <a:lnTo>
                    <a:pt x="9121892" y="1165640"/>
                  </a:lnTo>
                  <a:lnTo>
                    <a:pt x="9082997" y="1136166"/>
                  </a:lnTo>
                  <a:lnTo>
                    <a:pt x="9043840" y="1107019"/>
                  </a:lnTo>
                  <a:lnTo>
                    <a:pt x="9004422" y="1078200"/>
                  </a:lnTo>
                  <a:lnTo>
                    <a:pt x="8964747" y="1049713"/>
                  </a:lnTo>
                  <a:lnTo>
                    <a:pt x="8924815" y="1021559"/>
                  </a:lnTo>
                  <a:lnTo>
                    <a:pt x="8884629" y="993739"/>
                  </a:lnTo>
                  <a:lnTo>
                    <a:pt x="8844191" y="966257"/>
                  </a:lnTo>
                  <a:lnTo>
                    <a:pt x="8803504" y="939114"/>
                  </a:lnTo>
                  <a:lnTo>
                    <a:pt x="8762569" y="912312"/>
                  </a:lnTo>
                  <a:lnTo>
                    <a:pt x="8721387" y="885854"/>
                  </a:lnTo>
                  <a:lnTo>
                    <a:pt x="8679963" y="859740"/>
                  </a:lnTo>
                  <a:lnTo>
                    <a:pt x="8638296" y="833974"/>
                  </a:lnTo>
                  <a:lnTo>
                    <a:pt x="8596390" y="808557"/>
                  </a:lnTo>
                  <a:lnTo>
                    <a:pt x="8554247" y="783492"/>
                  </a:lnTo>
                  <a:lnTo>
                    <a:pt x="8511868" y="758780"/>
                  </a:lnTo>
                  <a:lnTo>
                    <a:pt x="8469255" y="734423"/>
                  </a:lnTo>
                  <a:lnTo>
                    <a:pt x="8426411" y="710425"/>
                  </a:lnTo>
                  <a:lnTo>
                    <a:pt x="8383339" y="686785"/>
                  </a:lnTo>
                  <a:lnTo>
                    <a:pt x="8340038" y="663508"/>
                  </a:lnTo>
                  <a:lnTo>
                    <a:pt x="8296513" y="640594"/>
                  </a:lnTo>
                  <a:lnTo>
                    <a:pt x="8252765" y="618045"/>
                  </a:lnTo>
                  <a:lnTo>
                    <a:pt x="8208795" y="595865"/>
                  </a:lnTo>
                  <a:lnTo>
                    <a:pt x="8164607" y="574054"/>
                  </a:lnTo>
                  <a:lnTo>
                    <a:pt x="8120201" y="552615"/>
                  </a:lnTo>
                  <a:lnTo>
                    <a:pt x="8075581" y="531550"/>
                  </a:lnTo>
                  <a:lnTo>
                    <a:pt x="8030748" y="510861"/>
                  </a:lnTo>
                  <a:lnTo>
                    <a:pt x="7985704" y="490550"/>
                  </a:lnTo>
                  <a:lnTo>
                    <a:pt x="7940452" y="470619"/>
                  </a:lnTo>
                  <a:lnTo>
                    <a:pt x="7894993" y="451070"/>
                  </a:lnTo>
                  <a:lnTo>
                    <a:pt x="7849329" y="431905"/>
                  </a:lnTo>
                  <a:lnTo>
                    <a:pt x="7803463" y="413127"/>
                  </a:lnTo>
                  <a:lnTo>
                    <a:pt x="7757397" y="394737"/>
                  </a:lnTo>
                  <a:lnTo>
                    <a:pt x="7711132" y="376736"/>
                  </a:lnTo>
                  <a:lnTo>
                    <a:pt x="7664671" y="359129"/>
                  </a:lnTo>
                  <a:lnTo>
                    <a:pt x="7618015" y="341915"/>
                  </a:lnTo>
                  <a:lnTo>
                    <a:pt x="7571167" y="325098"/>
                  </a:lnTo>
                  <a:lnTo>
                    <a:pt x="7524130" y="308680"/>
                  </a:lnTo>
                  <a:lnTo>
                    <a:pt x="7476904" y="292662"/>
                  </a:lnTo>
                  <a:lnTo>
                    <a:pt x="7429492" y="277046"/>
                  </a:lnTo>
                  <a:lnTo>
                    <a:pt x="7381896" y="261835"/>
                  </a:lnTo>
                  <a:lnTo>
                    <a:pt x="7334119" y="247031"/>
                  </a:lnTo>
                  <a:lnTo>
                    <a:pt x="7286161" y="232635"/>
                  </a:lnTo>
                  <a:lnTo>
                    <a:pt x="7238026" y="218650"/>
                  </a:lnTo>
                  <a:lnTo>
                    <a:pt x="7189715" y="205078"/>
                  </a:lnTo>
                  <a:lnTo>
                    <a:pt x="7141230" y="191921"/>
                  </a:lnTo>
                  <a:lnTo>
                    <a:pt x="7092574" y="179180"/>
                  </a:lnTo>
                  <a:lnTo>
                    <a:pt x="7043748" y="166859"/>
                  </a:lnTo>
                  <a:lnTo>
                    <a:pt x="6994755" y="154958"/>
                  </a:lnTo>
                  <a:lnTo>
                    <a:pt x="6945596" y="143481"/>
                  </a:lnTo>
                  <a:lnTo>
                    <a:pt x="6896274" y="132428"/>
                  </a:lnTo>
                  <a:lnTo>
                    <a:pt x="6846791" y="121803"/>
                  </a:lnTo>
                  <a:lnTo>
                    <a:pt x="6797149" y="111606"/>
                  </a:lnTo>
                  <a:lnTo>
                    <a:pt x="6747349" y="101841"/>
                  </a:lnTo>
                  <a:lnTo>
                    <a:pt x="6697394" y="92509"/>
                  </a:lnTo>
                  <a:lnTo>
                    <a:pt x="6647286" y="83613"/>
                  </a:lnTo>
                  <a:lnTo>
                    <a:pt x="6597028" y="75153"/>
                  </a:lnTo>
                  <a:lnTo>
                    <a:pt x="6546620" y="67133"/>
                  </a:lnTo>
                  <a:lnTo>
                    <a:pt x="6496065" y="59555"/>
                  </a:lnTo>
                  <a:lnTo>
                    <a:pt x="6445366" y="52420"/>
                  </a:lnTo>
                  <a:lnTo>
                    <a:pt x="6394524" y="45730"/>
                  </a:lnTo>
                  <a:lnTo>
                    <a:pt x="6343541" y="39488"/>
                  </a:lnTo>
                  <a:lnTo>
                    <a:pt x="6292419" y="33696"/>
                  </a:lnTo>
                  <a:lnTo>
                    <a:pt x="6241161" y="28355"/>
                  </a:lnTo>
                  <a:lnTo>
                    <a:pt x="6189769" y="23468"/>
                  </a:lnTo>
                  <a:lnTo>
                    <a:pt x="6138244" y="19037"/>
                  </a:lnTo>
                  <a:lnTo>
                    <a:pt x="6086588" y="15063"/>
                  </a:lnTo>
                  <a:lnTo>
                    <a:pt x="6034805" y="11549"/>
                  </a:lnTo>
                  <a:lnTo>
                    <a:pt x="5982895" y="8497"/>
                  </a:lnTo>
                  <a:lnTo>
                    <a:pt x="5930860" y="5909"/>
                  </a:lnTo>
                  <a:lnTo>
                    <a:pt x="5878704" y="3787"/>
                  </a:lnTo>
                  <a:lnTo>
                    <a:pt x="5826428" y="2133"/>
                  </a:lnTo>
                  <a:lnTo>
                    <a:pt x="5774033" y="949"/>
                  </a:lnTo>
                  <a:lnTo>
                    <a:pt x="5721523" y="237"/>
                  </a:lnTo>
                  <a:lnTo>
                    <a:pt x="566889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09800" y="2095500"/>
              <a:ext cx="1943100" cy="1895475"/>
            </a:xfrm>
            <a:custGeom>
              <a:avLst/>
              <a:gdLst/>
              <a:ahLst/>
              <a:cxnLst/>
              <a:rect l="l" t="t" r="r" b="b"/>
              <a:pathLst>
                <a:path w="1943100" h="1895475">
                  <a:moveTo>
                    <a:pt x="971550" y="0"/>
                  </a:moveTo>
                  <a:lnTo>
                    <a:pt x="923059" y="1159"/>
                  </a:lnTo>
                  <a:lnTo>
                    <a:pt x="875184" y="4603"/>
                  </a:lnTo>
                  <a:lnTo>
                    <a:pt x="827980" y="10275"/>
                  </a:lnTo>
                  <a:lnTo>
                    <a:pt x="781503" y="18123"/>
                  </a:lnTo>
                  <a:lnTo>
                    <a:pt x="735809" y="28090"/>
                  </a:lnTo>
                  <a:lnTo>
                    <a:pt x="690952" y="40125"/>
                  </a:lnTo>
                  <a:lnTo>
                    <a:pt x="646989" y="54171"/>
                  </a:lnTo>
                  <a:lnTo>
                    <a:pt x="603976" y="70175"/>
                  </a:lnTo>
                  <a:lnTo>
                    <a:pt x="561967" y="88082"/>
                  </a:lnTo>
                  <a:lnTo>
                    <a:pt x="521020" y="107838"/>
                  </a:lnTo>
                  <a:lnTo>
                    <a:pt x="481188" y="129389"/>
                  </a:lnTo>
                  <a:lnTo>
                    <a:pt x="442529" y="152680"/>
                  </a:lnTo>
                  <a:lnTo>
                    <a:pt x="405098" y="177658"/>
                  </a:lnTo>
                  <a:lnTo>
                    <a:pt x="368949" y="204267"/>
                  </a:lnTo>
                  <a:lnTo>
                    <a:pt x="334140" y="232454"/>
                  </a:lnTo>
                  <a:lnTo>
                    <a:pt x="300726" y="262165"/>
                  </a:lnTo>
                  <a:lnTo>
                    <a:pt x="268762" y="293344"/>
                  </a:lnTo>
                  <a:lnTo>
                    <a:pt x="238303" y="325937"/>
                  </a:lnTo>
                  <a:lnTo>
                    <a:pt x="209407" y="359891"/>
                  </a:lnTo>
                  <a:lnTo>
                    <a:pt x="182128" y="395152"/>
                  </a:lnTo>
                  <a:lnTo>
                    <a:pt x="156522" y="431663"/>
                  </a:lnTo>
                  <a:lnTo>
                    <a:pt x="132644" y="469373"/>
                  </a:lnTo>
                  <a:lnTo>
                    <a:pt x="110551" y="508225"/>
                  </a:lnTo>
                  <a:lnTo>
                    <a:pt x="90297" y="548166"/>
                  </a:lnTo>
                  <a:lnTo>
                    <a:pt x="71940" y="589142"/>
                  </a:lnTo>
                  <a:lnTo>
                    <a:pt x="55533" y="631098"/>
                  </a:lnTo>
                  <a:lnTo>
                    <a:pt x="41134" y="673980"/>
                  </a:lnTo>
                  <a:lnTo>
                    <a:pt x="28797" y="717733"/>
                  </a:lnTo>
                  <a:lnTo>
                    <a:pt x="18578" y="762304"/>
                  </a:lnTo>
                  <a:lnTo>
                    <a:pt x="10534" y="807637"/>
                  </a:lnTo>
                  <a:lnTo>
                    <a:pt x="4718" y="853680"/>
                  </a:lnTo>
                  <a:lnTo>
                    <a:pt x="1189" y="900377"/>
                  </a:lnTo>
                  <a:lnTo>
                    <a:pt x="0" y="947674"/>
                  </a:lnTo>
                  <a:lnTo>
                    <a:pt x="1189" y="994982"/>
                  </a:lnTo>
                  <a:lnTo>
                    <a:pt x="4718" y="1041689"/>
                  </a:lnTo>
                  <a:lnTo>
                    <a:pt x="10534" y="1087741"/>
                  </a:lnTo>
                  <a:lnTo>
                    <a:pt x="18578" y="1133084"/>
                  </a:lnTo>
                  <a:lnTo>
                    <a:pt x="28797" y="1177663"/>
                  </a:lnTo>
                  <a:lnTo>
                    <a:pt x="41134" y="1221425"/>
                  </a:lnTo>
                  <a:lnTo>
                    <a:pt x="55533" y="1264314"/>
                  </a:lnTo>
                  <a:lnTo>
                    <a:pt x="71940" y="1306277"/>
                  </a:lnTo>
                  <a:lnTo>
                    <a:pt x="90297" y="1347259"/>
                  </a:lnTo>
                  <a:lnTo>
                    <a:pt x="110551" y="1387206"/>
                  </a:lnTo>
                  <a:lnTo>
                    <a:pt x="132644" y="1426064"/>
                  </a:lnTo>
                  <a:lnTo>
                    <a:pt x="156522" y="1463778"/>
                  </a:lnTo>
                  <a:lnTo>
                    <a:pt x="182128" y="1500294"/>
                  </a:lnTo>
                  <a:lnTo>
                    <a:pt x="209407" y="1535558"/>
                  </a:lnTo>
                  <a:lnTo>
                    <a:pt x="238303" y="1569516"/>
                  </a:lnTo>
                  <a:lnTo>
                    <a:pt x="268762" y="1602113"/>
                  </a:lnTo>
                  <a:lnTo>
                    <a:pt x="300726" y="1633295"/>
                  </a:lnTo>
                  <a:lnTo>
                    <a:pt x="334140" y="1663008"/>
                  </a:lnTo>
                  <a:lnTo>
                    <a:pt x="368949" y="1691197"/>
                  </a:lnTo>
                  <a:lnTo>
                    <a:pt x="405098" y="1717808"/>
                  </a:lnTo>
                  <a:lnTo>
                    <a:pt x="442529" y="1742787"/>
                  </a:lnTo>
                  <a:lnTo>
                    <a:pt x="481188" y="1766080"/>
                  </a:lnTo>
                  <a:lnTo>
                    <a:pt x="521020" y="1787632"/>
                  </a:lnTo>
                  <a:lnTo>
                    <a:pt x="561967" y="1807390"/>
                  </a:lnTo>
                  <a:lnTo>
                    <a:pt x="603976" y="1825298"/>
                  </a:lnTo>
                  <a:lnTo>
                    <a:pt x="646989" y="1841302"/>
                  </a:lnTo>
                  <a:lnTo>
                    <a:pt x="690952" y="1855349"/>
                  </a:lnTo>
                  <a:lnTo>
                    <a:pt x="735809" y="1867383"/>
                  </a:lnTo>
                  <a:lnTo>
                    <a:pt x="781503" y="1877351"/>
                  </a:lnTo>
                  <a:lnTo>
                    <a:pt x="827980" y="1885199"/>
                  </a:lnTo>
                  <a:lnTo>
                    <a:pt x="875184" y="1890871"/>
                  </a:lnTo>
                  <a:lnTo>
                    <a:pt x="923059" y="1894315"/>
                  </a:lnTo>
                  <a:lnTo>
                    <a:pt x="971550" y="1895475"/>
                  </a:lnTo>
                  <a:lnTo>
                    <a:pt x="1020040" y="1894315"/>
                  </a:lnTo>
                  <a:lnTo>
                    <a:pt x="1067915" y="1890871"/>
                  </a:lnTo>
                  <a:lnTo>
                    <a:pt x="1115119" y="1885199"/>
                  </a:lnTo>
                  <a:lnTo>
                    <a:pt x="1161596" y="1877351"/>
                  </a:lnTo>
                  <a:lnTo>
                    <a:pt x="1207290" y="1867383"/>
                  </a:lnTo>
                  <a:lnTo>
                    <a:pt x="1252147" y="1855349"/>
                  </a:lnTo>
                  <a:lnTo>
                    <a:pt x="1296110" y="1841302"/>
                  </a:lnTo>
                  <a:lnTo>
                    <a:pt x="1339123" y="1825298"/>
                  </a:lnTo>
                  <a:lnTo>
                    <a:pt x="1381132" y="1807390"/>
                  </a:lnTo>
                  <a:lnTo>
                    <a:pt x="1422079" y="1787632"/>
                  </a:lnTo>
                  <a:lnTo>
                    <a:pt x="1461911" y="1766080"/>
                  </a:lnTo>
                  <a:lnTo>
                    <a:pt x="1500570" y="1742787"/>
                  </a:lnTo>
                  <a:lnTo>
                    <a:pt x="1538001" y="1717808"/>
                  </a:lnTo>
                  <a:lnTo>
                    <a:pt x="1574150" y="1691197"/>
                  </a:lnTo>
                  <a:lnTo>
                    <a:pt x="1608959" y="1663008"/>
                  </a:lnTo>
                  <a:lnTo>
                    <a:pt x="1642373" y="1633295"/>
                  </a:lnTo>
                  <a:lnTo>
                    <a:pt x="1674337" y="1602113"/>
                  </a:lnTo>
                  <a:lnTo>
                    <a:pt x="1704796" y="1569516"/>
                  </a:lnTo>
                  <a:lnTo>
                    <a:pt x="1733692" y="1535558"/>
                  </a:lnTo>
                  <a:lnTo>
                    <a:pt x="1760971" y="1500294"/>
                  </a:lnTo>
                  <a:lnTo>
                    <a:pt x="1786577" y="1463778"/>
                  </a:lnTo>
                  <a:lnTo>
                    <a:pt x="1810455" y="1426064"/>
                  </a:lnTo>
                  <a:lnTo>
                    <a:pt x="1832548" y="1387206"/>
                  </a:lnTo>
                  <a:lnTo>
                    <a:pt x="1852802" y="1347259"/>
                  </a:lnTo>
                  <a:lnTo>
                    <a:pt x="1871159" y="1306277"/>
                  </a:lnTo>
                  <a:lnTo>
                    <a:pt x="1887566" y="1264314"/>
                  </a:lnTo>
                  <a:lnTo>
                    <a:pt x="1901965" y="1221425"/>
                  </a:lnTo>
                  <a:lnTo>
                    <a:pt x="1914302" y="1177663"/>
                  </a:lnTo>
                  <a:lnTo>
                    <a:pt x="1924521" y="1133084"/>
                  </a:lnTo>
                  <a:lnTo>
                    <a:pt x="1932565" y="1087741"/>
                  </a:lnTo>
                  <a:lnTo>
                    <a:pt x="1938381" y="1041689"/>
                  </a:lnTo>
                  <a:lnTo>
                    <a:pt x="1941910" y="994982"/>
                  </a:lnTo>
                  <a:lnTo>
                    <a:pt x="1943100" y="947674"/>
                  </a:lnTo>
                  <a:lnTo>
                    <a:pt x="1941910" y="900377"/>
                  </a:lnTo>
                  <a:lnTo>
                    <a:pt x="1938381" y="853680"/>
                  </a:lnTo>
                  <a:lnTo>
                    <a:pt x="1932565" y="807637"/>
                  </a:lnTo>
                  <a:lnTo>
                    <a:pt x="1924521" y="762304"/>
                  </a:lnTo>
                  <a:lnTo>
                    <a:pt x="1914302" y="717733"/>
                  </a:lnTo>
                  <a:lnTo>
                    <a:pt x="1901965" y="673980"/>
                  </a:lnTo>
                  <a:lnTo>
                    <a:pt x="1887566" y="631098"/>
                  </a:lnTo>
                  <a:lnTo>
                    <a:pt x="1871159" y="589142"/>
                  </a:lnTo>
                  <a:lnTo>
                    <a:pt x="1852802" y="548166"/>
                  </a:lnTo>
                  <a:lnTo>
                    <a:pt x="1832548" y="508225"/>
                  </a:lnTo>
                  <a:lnTo>
                    <a:pt x="1810455" y="469373"/>
                  </a:lnTo>
                  <a:lnTo>
                    <a:pt x="1786577" y="431663"/>
                  </a:lnTo>
                  <a:lnTo>
                    <a:pt x="1760971" y="395152"/>
                  </a:lnTo>
                  <a:lnTo>
                    <a:pt x="1733692" y="359891"/>
                  </a:lnTo>
                  <a:lnTo>
                    <a:pt x="1704796" y="325937"/>
                  </a:lnTo>
                  <a:lnTo>
                    <a:pt x="1674337" y="293344"/>
                  </a:lnTo>
                  <a:lnTo>
                    <a:pt x="1642373" y="262165"/>
                  </a:lnTo>
                  <a:lnTo>
                    <a:pt x="1608959" y="232454"/>
                  </a:lnTo>
                  <a:lnTo>
                    <a:pt x="1574150" y="204267"/>
                  </a:lnTo>
                  <a:lnTo>
                    <a:pt x="1538001" y="177658"/>
                  </a:lnTo>
                  <a:lnTo>
                    <a:pt x="1500570" y="152680"/>
                  </a:lnTo>
                  <a:lnTo>
                    <a:pt x="1461911" y="129389"/>
                  </a:lnTo>
                  <a:lnTo>
                    <a:pt x="1422079" y="107838"/>
                  </a:lnTo>
                  <a:lnTo>
                    <a:pt x="1381132" y="88082"/>
                  </a:lnTo>
                  <a:lnTo>
                    <a:pt x="1339123" y="70175"/>
                  </a:lnTo>
                  <a:lnTo>
                    <a:pt x="1296110" y="54171"/>
                  </a:lnTo>
                  <a:lnTo>
                    <a:pt x="1252147" y="40125"/>
                  </a:lnTo>
                  <a:lnTo>
                    <a:pt x="1207290" y="28090"/>
                  </a:lnTo>
                  <a:lnTo>
                    <a:pt x="1161596" y="18123"/>
                  </a:lnTo>
                  <a:lnTo>
                    <a:pt x="1115119" y="10275"/>
                  </a:lnTo>
                  <a:lnTo>
                    <a:pt x="1067915" y="4603"/>
                  </a:lnTo>
                  <a:lnTo>
                    <a:pt x="1020040" y="1159"/>
                  </a:lnTo>
                  <a:lnTo>
                    <a:pt x="971550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4108" y="1492377"/>
              <a:ext cx="2481580" cy="1245235"/>
            </a:xfrm>
            <a:custGeom>
              <a:avLst/>
              <a:gdLst/>
              <a:ahLst/>
              <a:cxnLst/>
              <a:rect l="l" t="t" r="r" b="b"/>
              <a:pathLst>
                <a:path w="2481579" h="1245235">
                  <a:moveTo>
                    <a:pt x="0" y="1245107"/>
                  </a:moveTo>
                  <a:lnTo>
                    <a:pt x="8809" y="1197560"/>
                  </a:lnTo>
                  <a:lnTo>
                    <a:pt x="19053" y="1150644"/>
                  </a:lnTo>
                  <a:lnTo>
                    <a:pt x="30706" y="1104379"/>
                  </a:lnTo>
                  <a:lnTo>
                    <a:pt x="43740" y="1058784"/>
                  </a:lnTo>
                  <a:lnTo>
                    <a:pt x="58128" y="1013877"/>
                  </a:lnTo>
                  <a:lnTo>
                    <a:pt x="73845" y="969678"/>
                  </a:lnTo>
                  <a:lnTo>
                    <a:pt x="90863" y="926205"/>
                  </a:lnTo>
                  <a:lnTo>
                    <a:pt x="109155" y="883478"/>
                  </a:lnTo>
                  <a:lnTo>
                    <a:pt x="128695" y="841515"/>
                  </a:lnTo>
                  <a:lnTo>
                    <a:pt x="149455" y="800336"/>
                  </a:lnTo>
                  <a:lnTo>
                    <a:pt x="171411" y="759960"/>
                  </a:lnTo>
                  <a:lnTo>
                    <a:pt x="194533" y="720405"/>
                  </a:lnTo>
                  <a:lnTo>
                    <a:pt x="218797" y="681691"/>
                  </a:lnTo>
                  <a:lnTo>
                    <a:pt x="244174" y="643836"/>
                  </a:lnTo>
                  <a:lnTo>
                    <a:pt x="270639" y="606860"/>
                  </a:lnTo>
                  <a:lnTo>
                    <a:pt x="298164" y="570781"/>
                  </a:lnTo>
                  <a:lnTo>
                    <a:pt x="326723" y="535619"/>
                  </a:lnTo>
                  <a:lnTo>
                    <a:pt x="356290" y="501392"/>
                  </a:lnTo>
                  <a:lnTo>
                    <a:pt x="386837" y="468120"/>
                  </a:lnTo>
                  <a:lnTo>
                    <a:pt x="418337" y="435822"/>
                  </a:lnTo>
                  <a:lnTo>
                    <a:pt x="450764" y="404516"/>
                  </a:lnTo>
                  <a:lnTo>
                    <a:pt x="484092" y="374221"/>
                  </a:lnTo>
                  <a:lnTo>
                    <a:pt x="518292" y="344957"/>
                  </a:lnTo>
                  <a:lnTo>
                    <a:pt x="553340" y="316742"/>
                  </a:lnTo>
                  <a:lnTo>
                    <a:pt x="589208" y="289596"/>
                  </a:lnTo>
                  <a:lnTo>
                    <a:pt x="625868" y="263538"/>
                  </a:lnTo>
                  <a:lnTo>
                    <a:pt x="663296" y="238586"/>
                  </a:lnTo>
                  <a:lnTo>
                    <a:pt x="701463" y="214760"/>
                  </a:lnTo>
                  <a:lnTo>
                    <a:pt x="740343" y="192078"/>
                  </a:lnTo>
                  <a:lnTo>
                    <a:pt x="779909" y="170559"/>
                  </a:lnTo>
                  <a:lnTo>
                    <a:pt x="820135" y="150223"/>
                  </a:lnTo>
                  <a:lnTo>
                    <a:pt x="860994" y="131089"/>
                  </a:lnTo>
                  <a:lnTo>
                    <a:pt x="902459" y="113174"/>
                  </a:lnTo>
                  <a:lnTo>
                    <a:pt x="944503" y="96500"/>
                  </a:lnTo>
                  <a:lnTo>
                    <a:pt x="987100" y="81084"/>
                  </a:lnTo>
                  <a:lnTo>
                    <a:pt x="1030223" y="66945"/>
                  </a:lnTo>
                  <a:lnTo>
                    <a:pt x="1073845" y="54103"/>
                  </a:lnTo>
                  <a:lnTo>
                    <a:pt x="1117939" y="42576"/>
                  </a:lnTo>
                  <a:lnTo>
                    <a:pt x="1162479" y="32384"/>
                  </a:lnTo>
                  <a:lnTo>
                    <a:pt x="1207438" y="23545"/>
                  </a:lnTo>
                  <a:lnTo>
                    <a:pt x="1252790" y="16079"/>
                  </a:lnTo>
                  <a:lnTo>
                    <a:pt x="1298506" y="10004"/>
                  </a:lnTo>
                  <a:lnTo>
                    <a:pt x="1344562" y="5340"/>
                  </a:lnTo>
                  <a:lnTo>
                    <a:pt x="1390929" y="2105"/>
                  </a:lnTo>
                  <a:lnTo>
                    <a:pt x="1437582" y="319"/>
                  </a:lnTo>
                  <a:lnTo>
                    <a:pt x="1484493" y="0"/>
                  </a:lnTo>
                  <a:lnTo>
                    <a:pt x="1531636" y="1167"/>
                  </a:lnTo>
                  <a:lnTo>
                    <a:pt x="1578985" y="3840"/>
                  </a:lnTo>
                  <a:lnTo>
                    <a:pt x="1626511" y="8037"/>
                  </a:lnTo>
                  <a:lnTo>
                    <a:pt x="1674189" y="13778"/>
                  </a:lnTo>
                  <a:lnTo>
                    <a:pt x="1721993" y="21081"/>
                  </a:lnTo>
                  <a:lnTo>
                    <a:pt x="1771847" y="30388"/>
                  </a:lnTo>
                  <a:lnTo>
                    <a:pt x="1821249" y="41353"/>
                  </a:lnTo>
                  <a:lnTo>
                    <a:pt x="1870159" y="53957"/>
                  </a:lnTo>
                  <a:lnTo>
                    <a:pt x="1918539" y="68183"/>
                  </a:lnTo>
                  <a:lnTo>
                    <a:pt x="1966350" y="84010"/>
                  </a:lnTo>
                  <a:lnTo>
                    <a:pt x="2013553" y="101420"/>
                  </a:lnTo>
                  <a:lnTo>
                    <a:pt x="2060109" y="120394"/>
                  </a:lnTo>
                  <a:lnTo>
                    <a:pt x="2105980" y="140914"/>
                  </a:lnTo>
                  <a:lnTo>
                    <a:pt x="2151127" y="162961"/>
                  </a:lnTo>
                  <a:lnTo>
                    <a:pt x="2195511" y="186516"/>
                  </a:lnTo>
                  <a:lnTo>
                    <a:pt x="2239093" y="211560"/>
                  </a:lnTo>
                  <a:lnTo>
                    <a:pt x="2281835" y="238074"/>
                  </a:lnTo>
                  <a:lnTo>
                    <a:pt x="2323697" y="266041"/>
                  </a:lnTo>
                  <a:lnTo>
                    <a:pt x="2364642" y="295440"/>
                  </a:lnTo>
                  <a:lnTo>
                    <a:pt x="2404630" y="326253"/>
                  </a:lnTo>
                  <a:lnTo>
                    <a:pt x="2443622" y="358462"/>
                  </a:lnTo>
                  <a:lnTo>
                    <a:pt x="2481580" y="392048"/>
                  </a:lnTo>
                </a:path>
              </a:pathLst>
            </a:custGeom>
            <a:ln w="127000">
              <a:solidFill>
                <a:srgbClr val="FFC000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663694" y="2846704"/>
            <a:ext cx="6941820" cy="1771650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R="6350" algn="r">
              <a:lnSpc>
                <a:spcPts val="6870"/>
              </a:lnSpc>
              <a:spcBef>
                <a:spcPts val="110"/>
              </a:spcBef>
            </a:pPr>
            <a:r>
              <a:rPr sz="6000" b="1" spc="-35" dirty="0">
                <a:latin typeface="Calibri Light"/>
                <a:cs typeface="Calibri Light"/>
              </a:rPr>
              <a:t>Proyecto:</a:t>
            </a:r>
            <a:r>
              <a:rPr sz="6000" b="1" spc="-110" dirty="0">
                <a:latin typeface="Calibri Light"/>
                <a:cs typeface="Calibri Light"/>
              </a:rPr>
              <a:t> </a:t>
            </a:r>
            <a:r>
              <a:rPr sz="6000" b="1" spc="20" dirty="0">
                <a:latin typeface="Calibri Light"/>
                <a:cs typeface="Calibri Light"/>
              </a:rPr>
              <a:t>Cuidando</a:t>
            </a:r>
            <a:r>
              <a:rPr sz="6000" b="1" spc="-240" dirty="0">
                <a:latin typeface="Calibri Light"/>
                <a:cs typeface="Calibri Light"/>
              </a:rPr>
              <a:t> </a:t>
            </a:r>
            <a:r>
              <a:rPr sz="6000" b="1" spc="-10" dirty="0">
                <a:latin typeface="Calibri Light"/>
                <a:cs typeface="Calibri Light"/>
              </a:rPr>
              <a:t>mi</a:t>
            </a:r>
            <a:endParaRPr lang="en-US" sz="6000" b="1">
              <a:latin typeface="Calibri Light"/>
              <a:cs typeface="Calibri Light"/>
            </a:endParaRPr>
          </a:p>
          <a:p>
            <a:pPr marR="5080" algn="r">
              <a:lnSpc>
                <a:spcPts val="6870"/>
              </a:lnSpc>
            </a:pPr>
            <a:r>
              <a:rPr sz="6000" b="1" spc="-15" dirty="0">
                <a:latin typeface="Calibri Light"/>
                <a:cs typeface="Calibri Light"/>
              </a:rPr>
              <a:t>planta</a:t>
            </a:r>
            <a:endParaRPr sz="6000" b="1">
              <a:latin typeface="Calibri Light"/>
              <a:cs typeface="Calibri Ligh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463669" y="4773929"/>
            <a:ext cx="7143750" cy="652999"/>
          </a:xfrm>
          <a:prstGeom prst="rect">
            <a:avLst/>
          </a:prstGeom>
        </p:spPr>
        <p:txBody>
          <a:bodyPr vert="horz" wrap="square" lIns="0" tIns="43815" rIns="0" bIns="0" rtlCol="0" anchor="t">
            <a:spAutoFit/>
          </a:bodyPr>
          <a:lstStyle/>
          <a:p>
            <a:pPr marL="12700" marR="5080" indent="47625" algn="just">
              <a:lnSpc>
                <a:spcPct val="91700"/>
              </a:lnSpc>
              <a:spcBef>
                <a:spcPts val="345"/>
              </a:spcBef>
            </a:pPr>
            <a:r>
              <a:rPr lang="en-US" sz="2150" dirty="0" err="1">
                <a:latin typeface="Calibri"/>
                <a:cs typeface="Calibri"/>
              </a:rPr>
              <a:t>Objetivo</a:t>
            </a:r>
            <a:r>
              <a:rPr sz="2150" dirty="0">
                <a:latin typeface="Calibri"/>
                <a:cs typeface="Calibri"/>
              </a:rPr>
              <a:t>: </a:t>
            </a:r>
            <a:r>
              <a:rPr lang="en-US" sz="2150" dirty="0" err="1">
                <a:latin typeface="Calibri"/>
                <a:cs typeface="Calibri"/>
              </a:rPr>
              <a:t>Monitorear</a:t>
            </a:r>
            <a:r>
              <a:rPr sz="2150" dirty="0">
                <a:latin typeface="Calibri"/>
                <a:cs typeface="Calibri"/>
              </a:rPr>
              <a:t> </a:t>
            </a:r>
            <a:r>
              <a:rPr lang="en-US" sz="2150" spc="-10" dirty="0" err="1">
                <a:latin typeface="Calibri"/>
                <a:cs typeface="Calibri"/>
              </a:rPr>
              <a:t>el</a:t>
            </a:r>
            <a:r>
              <a:rPr sz="2150" spc="-10" dirty="0">
                <a:latin typeface="Calibri"/>
                <a:cs typeface="Calibri"/>
              </a:rPr>
              <a:t> </a:t>
            </a:r>
            <a:r>
              <a:rPr sz="2150" spc="-5" dirty="0" err="1">
                <a:latin typeface="Calibri"/>
                <a:cs typeface="Calibri"/>
              </a:rPr>
              <a:t>entorno</a:t>
            </a:r>
            <a:r>
              <a:rPr sz="2150" spc="-5" dirty="0">
                <a:latin typeface="Calibri"/>
                <a:cs typeface="Calibri"/>
              </a:rPr>
              <a:t> </a:t>
            </a:r>
            <a:r>
              <a:rPr lang="en-US" sz="2150" spc="-30" dirty="0">
                <a:latin typeface="Calibri"/>
                <a:cs typeface="Calibri"/>
              </a:rPr>
              <a:t>de la planta a </a:t>
            </a:r>
            <a:r>
              <a:rPr lang="en-US" sz="2150" spc="-30" dirty="0" err="1">
                <a:latin typeface="Calibri"/>
                <a:cs typeface="Calibri"/>
              </a:rPr>
              <a:t>través</a:t>
            </a:r>
            <a:r>
              <a:rPr lang="en-US" sz="2150" spc="-30" dirty="0">
                <a:latin typeface="Calibri"/>
                <a:cs typeface="Calibri"/>
              </a:rPr>
              <a:t> de </a:t>
            </a:r>
            <a:r>
              <a:rPr lang="en-US" sz="2150" spc="-30" dirty="0" err="1">
                <a:latin typeface="Calibri"/>
                <a:cs typeface="Calibri"/>
              </a:rPr>
              <a:t>herramientas</a:t>
            </a:r>
            <a:r>
              <a:rPr lang="en-US" sz="2150" spc="-30" dirty="0">
                <a:latin typeface="Calibri"/>
                <a:cs typeface="Calibri"/>
              </a:rPr>
              <a:t> </a:t>
            </a:r>
            <a:r>
              <a:rPr lang="en-US" sz="2150" spc="-30" dirty="0" err="1">
                <a:latin typeface="Calibri"/>
                <a:cs typeface="Calibri"/>
              </a:rPr>
              <a:t>automatizadas</a:t>
            </a:r>
            <a:r>
              <a:rPr lang="en-US" sz="2150" spc="-30" dirty="0">
                <a:latin typeface="Calibri"/>
                <a:cs typeface="Calibri"/>
              </a:rPr>
              <a:t> con la Raspberry Pi.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8858" y="1769830"/>
            <a:ext cx="5682123" cy="4113306"/>
          </a:xfrm>
          <a:prstGeom prst="rect">
            <a:avLst/>
          </a:prstGeom>
        </p:spPr>
        <p:txBody>
          <a:bodyPr vert="horz" wrap="square" lIns="0" tIns="74295" rIns="0" bIns="0" rtlCol="0" anchor="t">
            <a:spAutoFit/>
          </a:bodyPr>
          <a:lstStyle/>
          <a:p>
            <a:r>
              <a:rPr lang="en-US" sz="3600" spc="-5" dirty="0">
                <a:latin typeface="Calibri Light"/>
                <a:cs typeface="Calibri"/>
              </a:rPr>
              <a:t>A </a:t>
            </a:r>
            <a:r>
              <a:rPr lang="en-US" sz="3600" spc="-5" err="1">
                <a:latin typeface="Calibri Light"/>
                <a:cs typeface="Calibri"/>
              </a:rPr>
              <a:t>través</a:t>
            </a:r>
            <a:r>
              <a:rPr lang="en-US" sz="3600" spc="-5" dirty="0">
                <a:latin typeface="Calibri Light"/>
                <a:cs typeface="Calibri"/>
              </a:rPr>
              <a:t> del </a:t>
            </a:r>
            <a:r>
              <a:rPr lang="en-US" sz="3600" spc="-5" err="1">
                <a:latin typeface="Calibri Light"/>
                <a:cs typeface="Calibri"/>
              </a:rPr>
              <a:t>calculo</a:t>
            </a:r>
            <a:r>
              <a:rPr lang="en-US" sz="3600" spc="-5" dirty="0">
                <a:latin typeface="Calibri Light"/>
                <a:cs typeface="Calibri"/>
              </a:rPr>
              <a:t> de:</a:t>
            </a:r>
          </a:p>
          <a:p>
            <a:pPr marL="584200" marR="358140" indent="-571500">
              <a:lnSpc>
                <a:spcPts val="3900"/>
              </a:lnSpc>
              <a:spcBef>
                <a:spcPts val="585"/>
              </a:spcBef>
              <a:buFont typeface="Arial"/>
              <a:buChar char="•"/>
            </a:pPr>
            <a:r>
              <a:rPr lang="en-US" sz="3200" spc="-5" dirty="0">
                <a:latin typeface="Calibri Light"/>
                <a:cs typeface="Calibri"/>
              </a:rPr>
              <a:t>El </a:t>
            </a:r>
            <a:r>
              <a:rPr sz="3200" spc="-800" dirty="0">
                <a:latin typeface="Calibri Light"/>
                <a:cs typeface="Calibri"/>
              </a:rPr>
              <a:t> </a:t>
            </a:r>
            <a:r>
              <a:rPr sz="3200" err="1">
                <a:latin typeface="Calibri Light"/>
                <a:cs typeface="Calibri"/>
              </a:rPr>
              <a:t>nivel</a:t>
            </a:r>
            <a:r>
              <a:rPr sz="3200" spc="-60" dirty="0">
                <a:latin typeface="Calibri Light"/>
                <a:cs typeface="Calibri"/>
              </a:rPr>
              <a:t> </a:t>
            </a:r>
            <a:r>
              <a:rPr sz="3200" spc="-10" dirty="0">
                <a:latin typeface="Calibri Light"/>
                <a:cs typeface="Calibri"/>
              </a:rPr>
              <a:t>de</a:t>
            </a:r>
            <a:r>
              <a:rPr lang="en-US" sz="3200" spc="-10" dirty="0">
                <a:latin typeface="Calibri Light"/>
                <a:cs typeface="Calibri"/>
              </a:rPr>
              <a:t> </a:t>
            </a:r>
            <a:r>
              <a:rPr lang="en-US" sz="3200" spc="-10" err="1">
                <a:latin typeface="Calibri Light"/>
                <a:cs typeface="Calibri"/>
              </a:rPr>
              <a:t>vegetación</a:t>
            </a:r>
            <a:r>
              <a:rPr lang="en-US" sz="3200" spc="-10" dirty="0">
                <a:latin typeface="Calibri Light"/>
                <a:cs typeface="Calibri"/>
              </a:rPr>
              <a:t> </a:t>
            </a:r>
            <a:r>
              <a:rPr sz="3200" dirty="0">
                <a:latin typeface="Calibri Light"/>
                <a:cs typeface="Calibri"/>
              </a:rPr>
              <a:t>(NDVI</a:t>
            </a:r>
            <a:r>
              <a:rPr lang="en-US" sz="3200" dirty="0">
                <a:latin typeface="Calibri Light"/>
                <a:cs typeface="Calibri"/>
              </a:rPr>
              <a:t>)</a:t>
            </a:r>
            <a:endParaRPr lang="en-US">
              <a:latin typeface="Calibri Light"/>
              <a:cs typeface="Calibri Light"/>
            </a:endParaRPr>
          </a:p>
          <a:p>
            <a:pPr marL="584200" marR="358140" indent="-571500">
              <a:lnSpc>
                <a:spcPts val="3900"/>
              </a:lnSpc>
              <a:spcBef>
                <a:spcPts val="585"/>
              </a:spcBef>
              <a:buFont typeface="Arial"/>
              <a:buChar char="•"/>
            </a:pPr>
            <a:r>
              <a:rPr lang="en-US" sz="3200" dirty="0">
                <a:latin typeface="Calibri Light"/>
                <a:cs typeface="Calibri"/>
              </a:rPr>
              <a:t>La </a:t>
            </a:r>
            <a:r>
              <a:rPr lang="en-US" sz="3200" err="1">
                <a:latin typeface="Calibri Light"/>
                <a:cs typeface="Calibri"/>
              </a:rPr>
              <a:t>temperatura</a:t>
            </a:r>
            <a:endParaRPr lang="en-US" sz="3200">
              <a:latin typeface="Calibri Light"/>
              <a:cs typeface="Calibri"/>
            </a:endParaRPr>
          </a:p>
          <a:p>
            <a:pPr marL="584200" marR="358140" indent="-571500">
              <a:lnSpc>
                <a:spcPts val="3900"/>
              </a:lnSpc>
              <a:spcBef>
                <a:spcPts val="585"/>
              </a:spcBef>
              <a:buFont typeface="Arial"/>
              <a:buChar char="•"/>
            </a:pPr>
            <a:r>
              <a:rPr lang="en-US" sz="3200" dirty="0">
                <a:latin typeface="Calibri Light"/>
                <a:cs typeface="Calibri"/>
              </a:rPr>
              <a:t>La </a:t>
            </a:r>
            <a:r>
              <a:rPr lang="en-US" sz="3200" err="1">
                <a:latin typeface="Calibri Light"/>
                <a:cs typeface="Calibri"/>
              </a:rPr>
              <a:t>humedad</a:t>
            </a:r>
            <a:endParaRPr lang="en-US" sz="3200">
              <a:latin typeface="Calibri Light"/>
              <a:cs typeface="Calibri"/>
            </a:endParaRPr>
          </a:p>
          <a:p>
            <a:pPr marL="584200" marR="358140" indent="-571500">
              <a:lnSpc>
                <a:spcPts val="3900"/>
              </a:lnSpc>
              <a:spcBef>
                <a:spcPts val="585"/>
              </a:spcBef>
              <a:buFont typeface="Arial"/>
              <a:buChar char="•"/>
            </a:pPr>
            <a:endParaRPr lang="en-US" sz="3200" dirty="0">
              <a:latin typeface="Calibri Light"/>
              <a:cs typeface="Calibri"/>
            </a:endParaRPr>
          </a:p>
          <a:p>
            <a:pPr marL="12700" marR="358140">
              <a:spcBef>
                <a:spcPts val="585"/>
              </a:spcBef>
            </a:pPr>
            <a:r>
              <a:rPr lang="en-US" sz="2000" i="1" err="1">
                <a:latin typeface="Calibri Light"/>
                <a:cs typeface="Calibri"/>
              </a:rPr>
              <a:t>Estos</a:t>
            </a:r>
            <a:r>
              <a:rPr lang="en-US" sz="2000" i="1" dirty="0">
                <a:latin typeface="Calibri Light"/>
                <a:cs typeface="Calibri"/>
              </a:rPr>
              <a:t> son </a:t>
            </a:r>
            <a:r>
              <a:rPr lang="en-US" sz="2000" i="1" err="1">
                <a:latin typeface="Calibri Light"/>
                <a:cs typeface="Calibri"/>
              </a:rPr>
              <a:t>tres</a:t>
            </a:r>
            <a:r>
              <a:rPr lang="en-US" sz="2000" i="1" dirty="0">
                <a:latin typeface="Calibri Light"/>
                <a:cs typeface="Calibri"/>
              </a:rPr>
              <a:t> </a:t>
            </a:r>
            <a:r>
              <a:rPr lang="en-US" sz="2000" i="1" err="1">
                <a:latin typeface="Calibri Light"/>
                <a:cs typeface="Calibri"/>
              </a:rPr>
              <a:t>elementos</a:t>
            </a:r>
            <a:r>
              <a:rPr lang="en-US" sz="2000" i="1" dirty="0">
                <a:latin typeface="Calibri Light"/>
                <a:cs typeface="Calibri"/>
              </a:rPr>
              <a:t> </a:t>
            </a:r>
            <a:r>
              <a:rPr lang="en-US" sz="2000" i="1" err="1">
                <a:latin typeface="Calibri Light"/>
                <a:cs typeface="Calibri"/>
              </a:rPr>
              <a:t>fundamentales</a:t>
            </a:r>
            <a:r>
              <a:rPr lang="en-US" sz="2000" i="1" dirty="0">
                <a:latin typeface="Calibri Light"/>
                <a:cs typeface="Calibri"/>
              </a:rPr>
              <a:t> para </a:t>
            </a:r>
            <a:r>
              <a:rPr lang="en-US" sz="2000" i="1" err="1">
                <a:latin typeface="Calibri Light"/>
                <a:cs typeface="Calibri"/>
              </a:rPr>
              <a:t>una</a:t>
            </a:r>
            <a:r>
              <a:rPr lang="en-US" sz="2000" i="1" dirty="0">
                <a:latin typeface="Calibri Light"/>
                <a:cs typeface="Calibri"/>
              </a:rPr>
              <a:t> </a:t>
            </a:r>
            <a:r>
              <a:rPr lang="en-US" sz="2000" i="1" err="1">
                <a:latin typeface="Calibri Light"/>
                <a:cs typeface="Calibri"/>
              </a:rPr>
              <a:t>estimación</a:t>
            </a:r>
            <a:r>
              <a:rPr lang="en-US" sz="2000" i="1" dirty="0">
                <a:latin typeface="Calibri Light"/>
                <a:cs typeface="Calibri"/>
              </a:rPr>
              <a:t> de </a:t>
            </a:r>
            <a:r>
              <a:rPr lang="en-US" sz="2000" i="1" err="1">
                <a:latin typeface="Calibri Light"/>
                <a:cs typeface="Calibri"/>
              </a:rPr>
              <a:t>vida</a:t>
            </a:r>
            <a:r>
              <a:rPr lang="en-US" sz="2000" i="1" dirty="0">
                <a:latin typeface="Calibri Light"/>
                <a:cs typeface="Calibri"/>
              </a:rPr>
              <a:t> de la planta.</a:t>
            </a:r>
          </a:p>
          <a:p>
            <a:pPr marL="12700">
              <a:lnSpc>
                <a:spcPts val="3860"/>
              </a:lnSpc>
            </a:pPr>
            <a:endParaRPr lang="en-US" sz="3200" spc="-25" dirty="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04943" y="12698"/>
            <a:ext cx="5962149" cy="6845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325670-0702-8ACC-49B2-7576CE35B1DB}"/>
              </a:ext>
            </a:extLst>
          </p:cNvPr>
          <p:cNvSpPr txBox="1"/>
          <p:nvPr/>
        </p:nvSpPr>
        <p:spPr>
          <a:xfrm>
            <a:off x="1073509" y="846572"/>
            <a:ext cx="49421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i="1" dirty="0">
                <a:latin typeface="Bookman Old Style"/>
                <a:cs typeface="Calibri"/>
              </a:rPr>
              <a:t>¿</a:t>
            </a:r>
            <a:r>
              <a:rPr lang="en-US" sz="3600" b="1" i="1" err="1">
                <a:latin typeface="Bookman Old Style"/>
                <a:cs typeface="Calibri"/>
              </a:rPr>
              <a:t>Cómo</a:t>
            </a:r>
            <a:r>
              <a:rPr lang="en-US" sz="3600" b="1" i="1" dirty="0">
                <a:latin typeface="Bookman Old Style"/>
                <a:cs typeface="Calibri"/>
              </a:rPr>
              <a:t>?</a:t>
            </a:r>
            <a:r>
              <a:rPr lang="en-US" sz="3600" dirty="0">
                <a:cs typeface="Calibri"/>
              </a:rPr>
              <a:t> </a:t>
            </a:r>
            <a:endParaRPr lang="en-US"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520555" y="490542"/>
            <a:ext cx="2099310" cy="1635125"/>
          </a:xfrm>
          <a:custGeom>
            <a:avLst/>
            <a:gdLst/>
            <a:ahLst/>
            <a:cxnLst/>
            <a:rect l="l" t="t" r="r" b="b"/>
            <a:pathLst>
              <a:path w="2099309" h="1635125">
                <a:moveTo>
                  <a:pt x="2092071" y="1635056"/>
                </a:moveTo>
                <a:lnTo>
                  <a:pt x="2095869" y="1586855"/>
                </a:lnTo>
                <a:lnTo>
                  <a:pt x="2098118" y="1538891"/>
                </a:lnTo>
                <a:lnTo>
                  <a:pt x="2098839" y="1491190"/>
                </a:lnTo>
                <a:lnTo>
                  <a:pt x="2098053" y="1443778"/>
                </a:lnTo>
                <a:lnTo>
                  <a:pt x="2095782" y="1396680"/>
                </a:lnTo>
                <a:lnTo>
                  <a:pt x="2092044" y="1349921"/>
                </a:lnTo>
                <a:lnTo>
                  <a:pt x="2086863" y="1303527"/>
                </a:lnTo>
                <a:lnTo>
                  <a:pt x="2080258" y="1257522"/>
                </a:lnTo>
                <a:lnTo>
                  <a:pt x="2072250" y="1211931"/>
                </a:lnTo>
                <a:lnTo>
                  <a:pt x="2062860" y="1166782"/>
                </a:lnTo>
                <a:lnTo>
                  <a:pt x="2052110" y="1122097"/>
                </a:lnTo>
                <a:lnTo>
                  <a:pt x="2040019" y="1077904"/>
                </a:lnTo>
                <a:lnTo>
                  <a:pt x="2026610" y="1034226"/>
                </a:lnTo>
                <a:lnTo>
                  <a:pt x="2011902" y="991090"/>
                </a:lnTo>
                <a:lnTo>
                  <a:pt x="1995917" y="948520"/>
                </a:lnTo>
                <a:lnTo>
                  <a:pt x="1978675" y="906543"/>
                </a:lnTo>
                <a:lnTo>
                  <a:pt x="1960197" y="865182"/>
                </a:lnTo>
                <a:lnTo>
                  <a:pt x="1940505" y="824464"/>
                </a:lnTo>
                <a:lnTo>
                  <a:pt x="1919619" y="784414"/>
                </a:lnTo>
                <a:lnTo>
                  <a:pt x="1897561" y="745057"/>
                </a:lnTo>
                <a:lnTo>
                  <a:pt x="1874350" y="706418"/>
                </a:lnTo>
                <a:lnTo>
                  <a:pt x="1850007" y="668523"/>
                </a:lnTo>
                <a:lnTo>
                  <a:pt x="1824555" y="631397"/>
                </a:lnTo>
                <a:lnTo>
                  <a:pt x="1798013" y="595064"/>
                </a:lnTo>
                <a:lnTo>
                  <a:pt x="1770403" y="559552"/>
                </a:lnTo>
                <a:lnTo>
                  <a:pt x="1741744" y="524883"/>
                </a:lnTo>
                <a:lnTo>
                  <a:pt x="1712059" y="491085"/>
                </a:lnTo>
                <a:lnTo>
                  <a:pt x="1681369" y="458183"/>
                </a:lnTo>
                <a:lnTo>
                  <a:pt x="1649693" y="426200"/>
                </a:lnTo>
                <a:lnTo>
                  <a:pt x="1617053" y="395164"/>
                </a:lnTo>
                <a:lnTo>
                  <a:pt x="1583469" y="365099"/>
                </a:lnTo>
                <a:lnTo>
                  <a:pt x="1548963" y="336030"/>
                </a:lnTo>
                <a:lnTo>
                  <a:pt x="1513556" y="307983"/>
                </a:lnTo>
                <a:lnTo>
                  <a:pt x="1477268" y="280982"/>
                </a:lnTo>
                <a:lnTo>
                  <a:pt x="1440121" y="255054"/>
                </a:lnTo>
                <a:lnTo>
                  <a:pt x="1402134" y="230224"/>
                </a:lnTo>
                <a:lnTo>
                  <a:pt x="1363329" y="206516"/>
                </a:lnTo>
                <a:lnTo>
                  <a:pt x="1323728" y="183957"/>
                </a:lnTo>
                <a:lnTo>
                  <a:pt x="1283350" y="162571"/>
                </a:lnTo>
                <a:lnTo>
                  <a:pt x="1242217" y="142383"/>
                </a:lnTo>
                <a:lnTo>
                  <a:pt x="1200349" y="123420"/>
                </a:lnTo>
                <a:lnTo>
                  <a:pt x="1157768" y="105705"/>
                </a:lnTo>
                <a:lnTo>
                  <a:pt x="1114494" y="89266"/>
                </a:lnTo>
                <a:lnTo>
                  <a:pt x="1070548" y="74125"/>
                </a:lnTo>
                <a:lnTo>
                  <a:pt x="1025951" y="60310"/>
                </a:lnTo>
                <a:lnTo>
                  <a:pt x="980725" y="47846"/>
                </a:lnTo>
                <a:lnTo>
                  <a:pt x="934889" y="36757"/>
                </a:lnTo>
                <a:lnTo>
                  <a:pt x="888464" y="27069"/>
                </a:lnTo>
                <a:lnTo>
                  <a:pt x="841473" y="18807"/>
                </a:lnTo>
                <a:lnTo>
                  <a:pt x="793934" y="11996"/>
                </a:lnTo>
                <a:lnTo>
                  <a:pt x="745871" y="6662"/>
                </a:lnTo>
                <a:lnTo>
                  <a:pt x="694873" y="2690"/>
                </a:lnTo>
                <a:lnTo>
                  <a:pt x="643866" y="472"/>
                </a:lnTo>
                <a:lnTo>
                  <a:pt x="592892" y="0"/>
                </a:lnTo>
                <a:lnTo>
                  <a:pt x="541998" y="1266"/>
                </a:lnTo>
                <a:lnTo>
                  <a:pt x="491226" y="4264"/>
                </a:lnTo>
                <a:lnTo>
                  <a:pt x="440621" y="8985"/>
                </a:lnTo>
                <a:lnTo>
                  <a:pt x="390228" y="15423"/>
                </a:lnTo>
                <a:lnTo>
                  <a:pt x="340090" y="23570"/>
                </a:lnTo>
                <a:lnTo>
                  <a:pt x="290252" y="33418"/>
                </a:lnTo>
                <a:lnTo>
                  <a:pt x="240759" y="44960"/>
                </a:lnTo>
                <a:lnTo>
                  <a:pt x="191653" y="58189"/>
                </a:lnTo>
                <a:lnTo>
                  <a:pt x="142980" y="73097"/>
                </a:lnTo>
                <a:lnTo>
                  <a:pt x="94784" y="89676"/>
                </a:lnTo>
                <a:lnTo>
                  <a:pt x="47109" y="107920"/>
                </a:lnTo>
                <a:lnTo>
                  <a:pt x="0" y="127820"/>
                </a:lnTo>
              </a:path>
            </a:pathLst>
          </a:custGeom>
          <a:ln w="127000">
            <a:solidFill>
              <a:srgbClr val="FFC000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455708"/>
            <a:ext cx="5476875" cy="5402293"/>
            <a:chOff x="0" y="1455707"/>
            <a:chExt cx="5476875" cy="5402293"/>
          </a:xfrm>
        </p:grpSpPr>
        <p:sp>
          <p:nvSpPr>
            <p:cNvPr id="4" name="object 4"/>
            <p:cNvSpPr/>
            <p:nvPr/>
          </p:nvSpPr>
          <p:spPr>
            <a:xfrm>
              <a:off x="0" y="5486400"/>
              <a:ext cx="2676525" cy="1371600"/>
            </a:xfrm>
            <a:custGeom>
              <a:avLst/>
              <a:gdLst/>
              <a:ahLst/>
              <a:cxnLst/>
              <a:rect l="l" t="t" r="r" b="b"/>
              <a:pathLst>
                <a:path w="2676525" h="1371600">
                  <a:moveTo>
                    <a:pt x="952436" y="0"/>
                  </a:moveTo>
                  <a:lnTo>
                    <a:pt x="898707" y="799"/>
                  </a:lnTo>
                  <a:lnTo>
                    <a:pt x="845376" y="3181"/>
                  </a:lnTo>
                  <a:lnTo>
                    <a:pt x="792466" y="7123"/>
                  </a:lnTo>
                  <a:lnTo>
                    <a:pt x="739999" y="12603"/>
                  </a:lnTo>
                  <a:lnTo>
                    <a:pt x="687998" y="19597"/>
                  </a:lnTo>
                  <a:lnTo>
                    <a:pt x="636486" y="28083"/>
                  </a:lnTo>
                  <a:lnTo>
                    <a:pt x="585485" y="38038"/>
                  </a:lnTo>
                  <a:lnTo>
                    <a:pt x="535018" y="49440"/>
                  </a:lnTo>
                  <a:lnTo>
                    <a:pt x="485107" y="62265"/>
                  </a:lnTo>
                  <a:lnTo>
                    <a:pt x="435775" y="76492"/>
                  </a:lnTo>
                  <a:lnTo>
                    <a:pt x="387045" y="92096"/>
                  </a:lnTo>
                  <a:lnTo>
                    <a:pt x="338939" y="109055"/>
                  </a:lnTo>
                  <a:lnTo>
                    <a:pt x="291480" y="127347"/>
                  </a:lnTo>
                  <a:lnTo>
                    <a:pt x="244691" y="146949"/>
                  </a:lnTo>
                  <a:lnTo>
                    <a:pt x="198594" y="167838"/>
                  </a:lnTo>
                  <a:lnTo>
                    <a:pt x="153212" y="189991"/>
                  </a:lnTo>
                  <a:lnTo>
                    <a:pt x="108567" y="213385"/>
                  </a:lnTo>
                  <a:lnTo>
                    <a:pt x="0" y="279247"/>
                  </a:lnTo>
                  <a:lnTo>
                    <a:pt x="0" y="1371600"/>
                  </a:lnTo>
                  <a:lnTo>
                    <a:pt x="2676525" y="1371600"/>
                  </a:lnTo>
                  <a:lnTo>
                    <a:pt x="2643251" y="1242212"/>
                  </a:lnTo>
                  <a:lnTo>
                    <a:pt x="2628337" y="1196546"/>
                  </a:lnTo>
                  <a:lnTo>
                    <a:pt x="2612226" y="1151435"/>
                  </a:lnTo>
                  <a:lnTo>
                    <a:pt x="2594935" y="1106897"/>
                  </a:lnTo>
                  <a:lnTo>
                    <a:pt x="2576484" y="1062950"/>
                  </a:lnTo>
                  <a:lnTo>
                    <a:pt x="2556892" y="1019614"/>
                  </a:lnTo>
                  <a:lnTo>
                    <a:pt x="2536176" y="976908"/>
                  </a:lnTo>
                  <a:lnTo>
                    <a:pt x="2514356" y="934850"/>
                  </a:lnTo>
                  <a:lnTo>
                    <a:pt x="2491451" y="893459"/>
                  </a:lnTo>
                  <a:lnTo>
                    <a:pt x="2467480" y="852754"/>
                  </a:lnTo>
                  <a:lnTo>
                    <a:pt x="2442461" y="812754"/>
                  </a:lnTo>
                  <a:lnTo>
                    <a:pt x="2416414" y="773477"/>
                  </a:lnTo>
                  <a:lnTo>
                    <a:pt x="2389357" y="734942"/>
                  </a:lnTo>
                  <a:lnTo>
                    <a:pt x="2361308" y="697169"/>
                  </a:lnTo>
                  <a:lnTo>
                    <a:pt x="2332288" y="660175"/>
                  </a:lnTo>
                  <a:lnTo>
                    <a:pt x="2302314" y="623980"/>
                  </a:lnTo>
                  <a:lnTo>
                    <a:pt x="2271405" y="588603"/>
                  </a:lnTo>
                  <a:lnTo>
                    <a:pt x="2239581" y="554062"/>
                  </a:lnTo>
                  <a:lnTo>
                    <a:pt x="2206860" y="520376"/>
                  </a:lnTo>
                  <a:lnTo>
                    <a:pt x="2173261" y="487564"/>
                  </a:lnTo>
                  <a:lnTo>
                    <a:pt x="2138802" y="455645"/>
                  </a:lnTo>
                  <a:lnTo>
                    <a:pt x="2103504" y="424637"/>
                  </a:lnTo>
                  <a:lnTo>
                    <a:pt x="2067383" y="394560"/>
                  </a:lnTo>
                  <a:lnTo>
                    <a:pt x="2030460" y="365431"/>
                  </a:lnTo>
                  <a:lnTo>
                    <a:pt x="1992753" y="337271"/>
                  </a:lnTo>
                  <a:lnTo>
                    <a:pt x="1954281" y="310098"/>
                  </a:lnTo>
                  <a:lnTo>
                    <a:pt x="1915062" y="283930"/>
                  </a:lnTo>
                  <a:lnTo>
                    <a:pt x="1875117" y="258787"/>
                  </a:lnTo>
                  <a:lnTo>
                    <a:pt x="1834462" y="234686"/>
                  </a:lnTo>
                  <a:lnTo>
                    <a:pt x="1793118" y="211648"/>
                  </a:lnTo>
                  <a:lnTo>
                    <a:pt x="1751103" y="189691"/>
                  </a:lnTo>
                  <a:lnTo>
                    <a:pt x="1708435" y="168833"/>
                  </a:lnTo>
                  <a:lnTo>
                    <a:pt x="1665135" y="149093"/>
                  </a:lnTo>
                  <a:lnTo>
                    <a:pt x="1621220" y="130491"/>
                  </a:lnTo>
                  <a:lnTo>
                    <a:pt x="1576709" y="113045"/>
                  </a:lnTo>
                  <a:lnTo>
                    <a:pt x="1531622" y="96774"/>
                  </a:lnTo>
                  <a:lnTo>
                    <a:pt x="1485976" y="81696"/>
                  </a:lnTo>
                  <a:lnTo>
                    <a:pt x="1439792" y="67831"/>
                  </a:lnTo>
                  <a:lnTo>
                    <a:pt x="1393087" y="55197"/>
                  </a:lnTo>
                  <a:lnTo>
                    <a:pt x="1345881" y="43813"/>
                  </a:lnTo>
                  <a:lnTo>
                    <a:pt x="1298192" y="33697"/>
                  </a:lnTo>
                  <a:lnTo>
                    <a:pt x="1250039" y="24870"/>
                  </a:lnTo>
                  <a:lnTo>
                    <a:pt x="1201441" y="17349"/>
                  </a:lnTo>
                  <a:lnTo>
                    <a:pt x="1152417" y="11153"/>
                  </a:lnTo>
                  <a:lnTo>
                    <a:pt x="1102986" y="6302"/>
                  </a:lnTo>
                  <a:lnTo>
                    <a:pt x="1053166" y="2813"/>
                  </a:lnTo>
                  <a:lnTo>
                    <a:pt x="1002976" y="706"/>
                  </a:lnTo>
                  <a:lnTo>
                    <a:pt x="952436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9906" y="1455707"/>
              <a:ext cx="4426969" cy="458026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BBE140D-F959-DCC2-1635-0813B1C478D5}"/>
              </a:ext>
            </a:extLst>
          </p:cNvPr>
          <p:cNvSpPr txBox="1"/>
          <p:nvPr/>
        </p:nvSpPr>
        <p:spPr>
          <a:xfrm>
            <a:off x="900981" y="429629"/>
            <a:ext cx="76307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i="1" dirty="0">
                <a:latin typeface="Bookman Old Style"/>
                <a:cs typeface="Calibri"/>
              </a:rPr>
              <a:t>Pero primero, ¿</a:t>
            </a:r>
            <a:r>
              <a:rPr lang="en-US" sz="3600" b="1" i="1" dirty="0" err="1">
                <a:latin typeface="Bookman Old Style"/>
                <a:cs typeface="Calibri"/>
              </a:rPr>
              <a:t>Qué</a:t>
            </a:r>
            <a:r>
              <a:rPr lang="en-US" sz="3600" b="1" i="1" dirty="0">
                <a:latin typeface="Bookman Old Style"/>
                <a:cs typeface="Calibri"/>
              </a:rPr>
              <a:t> es NDVI?</a:t>
            </a:r>
            <a:r>
              <a:rPr lang="en-US" sz="3600" dirty="0">
                <a:cs typeface="Calibri"/>
              </a:rPr>
              <a:t> 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E52B0-1E73-FFB3-D879-5294DEAA4D04}"/>
              </a:ext>
            </a:extLst>
          </p:cNvPr>
          <p:cNvSpPr txBox="1"/>
          <p:nvPr/>
        </p:nvSpPr>
        <p:spPr>
          <a:xfrm>
            <a:off x="6092053" y="1454931"/>
            <a:ext cx="4871048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 La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razón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por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la que la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mayoría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de las hojas son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verdes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es que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contienen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una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sustancia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química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dirty="0" err="1">
                <a:solidFill>
                  <a:srgbClr val="222222"/>
                </a:solidFill>
                <a:ea typeface="+mn-lt"/>
                <a:cs typeface="+mn-lt"/>
              </a:rPr>
              <a:t>llamada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b="1" i="1" dirty="0" err="1">
                <a:solidFill>
                  <a:srgbClr val="222222"/>
                </a:solidFill>
                <a:ea typeface="+mn-lt"/>
                <a:cs typeface="+mn-lt"/>
              </a:rPr>
              <a:t>clorofila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.</a:t>
            </a:r>
            <a:endParaRPr lang="en-US" sz="28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 Esta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sustancia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química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les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ayuda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a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utilizar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la luz del sol para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convertir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el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dióxido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carbono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y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el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agua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en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sustancias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químicas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útiles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en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el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proceso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 de la </a:t>
            </a:r>
            <a:r>
              <a:rPr lang="en-US" sz="2800" err="1">
                <a:solidFill>
                  <a:srgbClr val="222222"/>
                </a:solidFill>
                <a:ea typeface="+mn-lt"/>
                <a:cs typeface="+mn-lt"/>
              </a:rPr>
              <a:t>fotosintesis</a:t>
            </a:r>
            <a:r>
              <a:rPr lang="en-US" sz="2800" dirty="0">
                <a:solidFill>
                  <a:srgbClr val="222222"/>
                </a:solidFill>
                <a:ea typeface="+mn-lt"/>
                <a:cs typeface="+mn-lt"/>
              </a:rPr>
              <a:t>.</a:t>
            </a:r>
            <a:endParaRPr lang="en-US" sz="2800" dirty="0"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A26D-E8B5-16F1-6153-AAFA9EB1F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864" y="446848"/>
            <a:ext cx="10972800" cy="954107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Sin embargo, la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clorofila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no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puede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utilizar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toda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la luz del sol...</a:t>
            </a:r>
            <a:b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</a:b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Entonces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 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el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resto la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refleja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en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 </a:t>
            </a:r>
            <a:r>
              <a:rPr lang="en-US" sz="2400" b="1" i="1" kern="1200" dirty="0" err="1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su</a:t>
            </a:r>
            <a:r>
              <a:rPr lang="en-US" sz="2400" b="1" i="1" kern="1200" dirty="0">
                <a:solidFill>
                  <a:schemeClr val="tx1"/>
                </a:solidFill>
                <a:latin typeface="Bookman Old Style"/>
                <a:ea typeface="+mn-ea"/>
                <a:cs typeface="Calibri"/>
              </a:rPr>
              <a:t> color.</a:t>
            </a:r>
            <a:br>
              <a:rPr lang="en-US" sz="2400" b="1" i="1" kern="1200" dirty="0">
                <a:latin typeface="Bookman Old Style"/>
                <a:ea typeface="+mn-ea"/>
                <a:cs typeface="Calibri"/>
              </a:rPr>
            </a:br>
            <a:endParaRPr lang="en-US" sz="1400" kern="1200">
              <a:solidFill>
                <a:srgbClr val="222222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B10DA-608C-A265-0DAB-40BFEF427862}"/>
              </a:ext>
            </a:extLst>
          </p:cNvPr>
          <p:cNvSpPr txBox="1"/>
          <p:nvPr/>
        </p:nvSpPr>
        <p:spPr>
          <a:xfrm>
            <a:off x="615971" y="1777154"/>
            <a:ext cx="3500744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Si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una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planta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está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sana: </a:t>
            </a: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800100" lvl="1" indent="-342900">
              <a:buFont typeface="Calibri"/>
              <a:buChar char="-"/>
            </a:pPr>
            <a:r>
              <a:rPr lang="en-US" sz="2400" err="1">
                <a:solidFill>
                  <a:srgbClr val="222222"/>
                </a:solidFill>
                <a:ea typeface="+mn-lt"/>
                <a:cs typeface="+mn-lt"/>
              </a:rPr>
              <a:t>Reflejará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222222"/>
                </a:solidFill>
                <a:ea typeface="+mn-lt"/>
                <a:cs typeface="+mn-lt"/>
              </a:rPr>
              <a:t>mucha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luz </a:t>
            </a:r>
            <a:r>
              <a:rPr lang="en-US" sz="2400" err="1">
                <a:solidFill>
                  <a:srgbClr val="222222"/>
                </a:solidFill>
                <a:ea typeface="+mn-lt"/>
                <a:cs typeface="+mn-lt"/>
              </a:rPr>
              <a:t>infrarroja</a:t>
            </a:r>
            <a:endParaRPr lang="en-US" sz="2400" err="1">
              <a:solidFill>
                <a:srgbClr val="000000"/>
              </a:solidFill>
              <a:ea typeface="+mn-lt"/>
              <a:cs typeface="+mn-lt"/>
            </a:endParaRPr>
          </a:p>
          <a:p>
            <a:pPr marL="342900" lvl="1" indent="-342900">
              <a:buFont typeface="Arial"/>
              <a:buChar char="•"/>
            </a:pP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Si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una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planta se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está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muriendo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:</a:t>
            </a: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800100" lvl="1" indent="-342900">
              <a:buFont typeface="Calibri"/>
              <a:buChar char="-"/>
            </a:pP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 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Absorberá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mucha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 luz </a:t>
            </a:r>
            <a:r>
              <a:rPr lang="en-US" sz="2400" dirty="0" err="1">
                <a:solidFill>
                  <a:srgbClr val="222222"/>
                </a:solidFill>
                <a:ea typeface="+mn-lt"/>
                <a:cs typeface="+mn-lt"/>
              </a:rPr>
              <a:t>infrarroja</a:t>
            </a:r>
            <a:r>
              <a:rPr lang="en-US" sz="2400" dirty="0">
                <a:solidFill>
                  <a:srgbClr val="222222"/>
                </a:solidFill>
                <a:ea typeface="+mn-lt"/>
                <a:cs typeface="+mn-lt"/>
              </a:rPr>
              <a:t>.</a:t>
            </a:r>
          </a:p>
        </p:txBody>
      </p:sp>
      <p:pic>
        <p:nvPicPr>
          <p:cNvPr id="7" name="Picture 6" descr="SOLICITE AL DISEÑO QUE SE REPLIQUE ESTA IMAGEN">
            <a:extLst>
              <a:ext uri="{FF2B5EF4-FFF2-40B4-BE49-F238E27FC236}">
                <a16:creationId xmlns:a16="http://schemas.microsoft.com/office/drawing/2014/main" id="{B8FB542A-5304-E4DA-5481-07B9B8D19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079" y="1389302"/>
            <a:ext cx="7315200" cy="36480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BAFB75-FAA6-81B5-431B-0D06D58D0183}"/>
              </a:ext>
            </a:extLst>
          </p:cNvPr>
          <p:cNvSpPr txBox="1"/>
          <p:nvPr/>
        </p:nvSpPr>
        <p:spPr>
          <a:xfrm>
            <a:off x="616977" y="5352129"/>
            <a:ext cx="1137155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El </a:t>
            </a:r>
            <a:r>
              <a:rPr lang="en-US" sz="2400" b="1" i="1" dirty="0">
                <a:solidFill>
                  <a:srgbClr val="0F0F0F"/>
                </a:solidFill>
                <a:ea typeface="+mn-lt"/>
                <a:cs typeface="+mn-lt"/>
              </a:rPr>
              <a:t>NVDI 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es un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indicador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 para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evaluar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 la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salud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  de las 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plantas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 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según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 la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cantidad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 de luz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infraroroja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 que </a:t>
            </a:r>
            <a:r>
              <a:rPr lang="en-US" sz="2400" i="1" err="1">
                <a:solidFill>
                  <a:srgbClr val="0F0F0F"/>
                </a:solidFill>
                <a:ea typeface="+mn-lt"/>
                <a:cs typeface="+mn-lt"/>
              </a:rPr>
              <a:t>absorbe</a:t>
            </a:r>
            <a:r>
              <a:rPr lang="en-US" sz="2400" i="1" dirty="0">
                <a:solidFill>
                  <a:srgbClr val="0F0F0F"/>
                </a:solidFill>
                <a:ea typeface="+mn-lt"/>
                <a:cs typeface="+mn-lt"/>
              </a:rPr>
              <a:t>.</a:t>
            </a:r>
            <a:endParaRPr lang="en-US" sz="2400" i="1" dirty="0">
              <a:solidFill>
                <a:srgbClr val="0F0F0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6673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72528"/>
            <a:ext cx="12191872" cy="6857998"/>
            <a:chOff x="0" y="0"/>
            <a:chExt cx="12191872" cy="6857998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1872" cy="6857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381958" y="3778640"/>
              <a:ext cx="6261878" cy="2603559"/>
            </a:xfrm>
            <a:custGeom>
              <a:avLst/>
              <a:gdLst/>
              <a:ahLst/>
              <a:cxnLst/>
              <a:rect l="l" t="t" r="r" b="b"/>
              <a:pathLst>
                <a:path w="5629275" h="2085975">
                  <a:moveTo>
                    <a:pt x="5629275" y="0"/>
                  </a:moveTo>
                  <a:lnTo>
                    <a:pt x="0" y="0"/>
                  </a:lnTo>
                  <a:lnTo>
                    <a:pt x="0" y="338137"/>
                  </a:lnTo>
                  <a:lnTo>
                    <a:pt x="0" y="2085975"/>
                  </a:lnTo>
                  <a:lnTo>
                    <a:pt x="5629275" y="2085975"/>
                  </a:lnTo>
                  <a:lnTo>
                    <a:pt x="5629275" y="338137"/>
                  </a:lnTo>
                  <a:lnTo>
                    <a:pt x="5629275" y="0"/>
                  </a:lnTo>
                  <a:close/>
                </a:path>
              </a:pathLst>
            </a:custGeom>
            <a:solidFill>
              <a:srgbClr val="FFFFFF">
                <a:alpha val="949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100825" y="3850526"/>
              <a:ext cx="6031841" cy="2431032"/>
            </a:xfrm>
            <a:custGeom>
              <a:avLst/>
              <a:gdLst/>
              <a:ahLst/>
              <a:cxnLst/>
              <a:rect l="l" t="t" r="r" b="b"/>
              <a:pathLst>
                <a:path w="5629275" h="2085975">
                  <a:moveTo>
                    <a:pt x="0" y="2085975"/>
                  </a:moveTo>
                  <a:lnTo>
                    <a:pt x="5629275" y="2085975"/>
                  </a:lnTo>
                  <a:lnTo>
                    <a:pt x="5629275" y="0"/>
                  </a:lnTo>
                  <a:lnTo>
                    <a:pt x="0" y="0"/>
                  </a:lnTo>
                  <a:lnTo>
                    <a:pt x="0" y="2085975"/>
                  </a:lnTo>
                  <a:close/>
                </a:path>
              </a:pathLst>
            </a:custGeom>
            <a:ln w="12700">
              <a:solidFill>
                <a:srgbClr val="EEEE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7535E14-9D2F-691C-2D64-32E1A91FF729}"/>
              </a:ext>
            </a:extLst>
          </p:cNvPr>
          <p:cNvSpPr txBox="1"/>
          <p:nvPr/>
        </p:nvSpPr>
        <p:spPr>
          <a:xfrm>
            <a:off x="5907532" y="4109736"/>
            <a:ext cx="503582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dirty="0">
                <a:cs typeface="Calibri"/>
              </a:rPr>
              <a:t>Raspberry Pi 4</a:t>
            </a:r>
          </a:p>
          <a:p>
            <a:pPr marL="285750" indent="-285750">
              <a:buFont typeface="Calibri"/>
              <a:buChar char="-"/>
            </a:pPr>
            <a:r>
              <a:rPr lang="en-US" dirty="0">
                <a:cs typeface="Calibri"/>
              </a:rPr>
              <a:t>Cámara web de </a:t>
            </a:r>
            <a:r>
              <a:rPr lang="en-US" dirty="0" err="1">
                <a:cs typeface="Calibri"/>
              </a:rPr>
              <a:t>puerto</a:t>
            </a:r>
            <a:r>
              <a:rPr lang="en-US" dirty="0">
                <a:cs typeface="Calibri"/>
              </a:rPr>
              <a:t> USB (Logitech C550)</a:t>
            </a:r>
          </a:p>
          <a:p>
            <a:pPr marL="285750" indent="-285750">
              <a:buFont typeface="Calibri"/>
              <a:buChar char="-"/>
            </a:pPr>
            <a:r>
              <a:rPr lang="en-US" dirty="0">
                <a:cs typeface="Calibri"/>
              </a:rPr>
              <a:t>Sensor de Humedad y </a:t>
            </a:r>
            <a:r>
              <a:rPr lang="en-US" dirty="0" err="1">
                <a:cs typeface="Calibri"/>
              </a:rPr>
              <a:t>Temperatura</a:t>
            </a:r>
            <a:r>
              <a:rPr lang="en-US" dirty="0">
                <a:cs typeface="Calibri"/>
              </a:rPr>
              <a:t> (DHT11)</a:t>
            </a:r>
          </a:p>
          <a:p>
            <a:pPr marL="285750" indent="-285750">
              <a:buFont typeface="Calibri"/>
              <a:buChar char="-"/>
            </a:pPr>
            <a:r>
              <a:rPr lang="en-US" err="1">
                <a:cs typeface="Calibri"/>
              </a:rPr>
              <a:t>Enfriador</a:t>
            </a:r>
            <a:endParaRPr lang="en-US" dirty="0" err="1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err="1">
                <a:cs typeface="Calibri"/>
              </a:rPr>
              <a:t>Tableta</a:t>
            </a:r>
            <a:endParaRPr lang="en-US" dirty="0" err="1">
              <a:cs typeface="Calibri"/>
            </a:endParaRPr>
          </a:p>
          <a:p>
            <a:pPr algn="ctr"/>
            <a:r>
              <a:rPr lang="en-US" i="1" dirty="0">
                <a:cs typeface="Calibri"/>
              </a:rPr>
              <a:t>  Y </a:t>
            </a:r>
            <a:r>
              <a:rPr lang="en-US" i="1" dirty="0" err="1">
                <a:cs typeface="Calibri"/>
              </a:rPr>
              <a:t>algunos</a:t>
            </a:r>
            <a:r>
              <a:rPr lang="en-US" i="1" dirty="0">
                <a:cs typeface="Calibri"/>
              </a:rPr>
              <a:t> cables para </a:t>
            </a:r>
            <a:r>
              <a:rPr lang="en-US" i="1" dirty="0" err="1">
                <a:cs typeface="Calibri"/>
              </a:rPr>
              <a:t>conectar</a:t>
            </a:r>
            <a:r>
              <a:rPr lang="en-US" i="1" dirty="0">
                <a:cs typeface="Calibri"/>
              </a:rPr>
              <a:t> </a:t>
            </a:r>
            <a:r>
              <a:rPr lang="en-US" i="1" dirty="0" err="1">
                <a:cs typeface="Calibri"/>
              </a:rPr>
              <a:t>el</a:t>
            </a:r>
            <a:r>
              <a:rPr lang="en-US" i="1" dirty="0">
                <a:cs typeface="Calibri"/>
              </a:rPr>
              <a:t> sensor...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901727" y="3430977"/>
            <a:ext cx="5437696" cy="466153"/>
          </a:xfrm>
          <a:prstGeom prst="rect">
            <a:avLst/>
          </a:prstGeom>
          <a:solidFill>
            <a:srgbClr val="FFC000"/>
          </a:solidFill>
        </p:spPr>
        <p:txBody>
          <a:bodyPr vert="horz" wrap="square" lIns="0" tIns="95885" rIns="0" bIns="0" rtlCol="0" anchor="t">
            <a:spAutoFit/>
          </a:bodyPr>
          <a:lstStyle/>
          <a:p>
            <a:pPr marL="1212850">
              <a:spcBef>
                <a:spcPts val="755"/>
              </a:spcBef>
            </a:pPr>
            <a:r>
              <a:rPr lang="en-US" sz="2400" b="1" dirty="0">
                <a:solidFill>
                  <a:schemeClr val="bg1"/>
                </a:solidFill>
              </a:rPr>
              <a:t>Componentes </a:t>
            </a:r>
            <a:r>
              <a:rPr lang="en-US" sz="2400" b="1" dirty="0" err="1">
                <a:solidFill>
                  <a:schemeClr val="bg1"/>
                </a:solidFill>
              </a:rPr>
              <a:t>utilizados</a:t>
            </a:r>
            <a:endParaRPr lang="en-US" sz="2400" b="1" dirty="0">
              <a:solidFill>
                <a:schemeClr val="bg1"/>
              </a:solidFill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81830-BF0D-4E1F-B6AD-7B42AC15D68D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1" err="1">
                <a:latin typeface="Bookman Old Style"/>
                <a:ea typeface="+mj-ea"/>
                <a:cs typeface="+mj-cs"/>
              </a:rPr>
              <a:t>Calculo</a:t>
            </a:r>
            <a:r>
              <a:rPr lang="en-US" sz="4000" b="1" i="1" dirty="0">
                <a:latin typeface="Bookman Old Style"/>
                <a:ea typeface="+mj-ea"/>
                <a:cs typeface="+mj-cs"/>
              </a:rPr>
              <a:t> de NVDI </a:t>
            </a:r>
            <a:r>
              <a:rPr lang="en-US" sz="4000" b="1" i="1" err="1">
                <a:latin typeface="Bookman Old Style"/>
                <a:ea typeface="+mj-ea"/>
                <a:cs typeface="+mj-cs"/>
              </a:rPr>
              <a:t>aplicado</a:t>
            </a:r>
            <a:r>
              <a:rPr lang="en-US" sz="4000" b="1" i="1" dirty="0">
                <a:latin typeface="Bookman Old Style"/>
                <a:ea typeface="+mj-ea"/>
                <a:cs typeface="+mj-cs"/>
              </a:rPr>
              <a:t> a la </a:t>
            </a:r>
            <a:r>
              <a:rPr lang="en-US" sz="4000" b="1" i="1" err="1">
                <a:latin typeface="Bookman Old Style"/>
                <a:ea typeface="+mj-ea"/>
                <a:cs typeface="+mj-cs"/>
              </a:rPr>
              <a:t>cámara</a:t>
            </a:r>
            <a:endParaRPr lang="en-US" sz="4000" b="1" i="1">
              <a:latin typeface="Bookman Old Style"/>
              <a:ea typeface="+mj-ea"/>
              <a:cs typeface="+mj-cs"/>
            </a:endParaRP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630D7-15EE-B22A-AF46-6373ED0CAE65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 err="1"/>
              <a:t>Creamos</a:t>
            </a:r>
            <a:r>
              <a:rPr lang="en-US" sz="2000" dirty="0"/>
              <a:t> dos </a:t>
            </a:r>
            <a:r>
              <a:rPr lang="en-US" sz="2000" dirty="0" err="1"/>
              <a:t>herramientas</a:t>
            </a:r>
            <a:r>
              <a:rPr lang="en-US" sz="2000" dirty="0"/>
              <a:t> para </a:t>
            </a:r>
            <a:r>
              <a:rPr lang="en-US" sz="2000" dirty="0" err="1"/>
              <a:t>poder</a:t>
            </a:r>
            <a:r>
              <a:rPr lang="en-US" sz="2000" dirty="0"/>
              <a:t> </a:t>
            </a:r>
            <a:r>
              <a:rPr lang="en-US" sz="2000" dirty="0" err="1"/>
              <a:t>visualizar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nivel</a:t>
            </a:r>
            <a:r>
              <a:rPr lang="en-US" sz="2000" dirty="0"/>
              <a:t> de </a:t>
            </a:r>
            <a:r>
              <a:rPr lang="en-US" sz="2000" dirty="0" err="1"/>
              <a:t>de</a:t>
            </a:r>
            <a:r>
              <a:rPr lang="en-US" sz="2000" dirty="0"/>
              <a:t> luz </a:t>
            </a:r>
            <a:r>
              <a:rPr lang="en-US" sz="2000" dirty="0" err="1"/>
              <a:t>infraroja</a:t>
            </a:r>
            <a:r>
              <a:rPr lang="en-US" sz="2000" dirty="0"/>
              <a:t>: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 </a:t>
            </a:r>
            <a:r>
              <a:rPr lang="en-US" sz="2000" dirty="0" err="1"/>
              <a:t>convertidor</a:t>
            </a:r>
            <a:r>
              <a:rPr lang="en-US" sz="2000" dirty="0"/>
              <a:t> de imagen </a:t>
            </a:r>
            <a:r>
              <a:rPr lang="en-US" sz="2000" dirty="0" err="1"/>
              <a:t>común</a:t>
            </a:r>
            <a:r>
              <a:rPr lang="en-US" sz="2000" dirty="0"/>
              <a:t> a imagen con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niveles</a:t>
            </a:r>
            <a:r>
              <a:rPr lang="en-US" sz="2000" dirty="0"/>
              <a:t> de NVDI </a:t>
            </a:r>
            <a:r>
              <a:rPr lang="en-US" sz="2000" dirty="0" err="1"/>
              <a:t>reflejados</a:t>
            </a:r>
            <a:r>
              <a:rPr lang="en-US" sz="2000" dirty="0"/>
              <a:t>.</a:t>
            </a:r>
            <a:endParaRPr lang="en-US" sz="2000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 </a:t>
            </a:r>
            <a:r>
              <a:rPr lang="en-US" sz="2000" dirty="0" err="1"/>
              <a:t>programa</a:t>
            </a:r>
            <a:r>
              <a:rPr lang="en-US" sz="2000" dirty="0"/>
              <a:t> que </a:t>
            </a:r>
            <a:r>
              <a:rPr lang="en-US" sz="2000" dirty="0" err="1"/>
              <a:t>muestra</a:t>
            </a:r>
            <a:r>
              <a:rPr lang="en-US" sz="2000" dirty="0"/>
              <a:t> a </a:t>
            </a:r>
            <a:r>
              <a:rPr lang="en-US" sz="2000" dirty="0" err="1"/>
              <a:t>través</a:t>
            </a:r>
            <a:r>
              <a:rPr lang="en-US" sz="2000" dirty="0"/>
              <a:t> de la </a:t>
            </a:r>
            <a:r>
              <a:rPr lang="en-US" sz="2000" dirty="0" err="1"/>
              <a:t>cámara</a:t>
            </a:r>
            <a:r>
              <a:rPr lang="en-US" sz="2000" dirty="0"/>
              <a:t> la imagen NVDI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tiempo</a:t>
            </a:r>
            <a:r>
              <a:rPr lang="en-US" sz="2000" dirty="0"/>
              <a:t> real</a:t>
            </a:r>
            <a:endParaRPr lang="en-US" sz="2000" dirty="0">
              <a:cs typeface="Calibri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750E4C-3B4E-643D-15C7-9E75C0652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0" r="2513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6CF05F8-99B7-321A-4D48-4851ED448575}"/>
              </a:ext>
            </a:extLst>
          </p:cNvPr>
          <p:cNvSpPr/>
          <p:nvPr/>
        </p:nvSpPr>
        <p:spPr>
          <a:xfrm>
            <a:off x="646043" y="2579797"/>
            <a:ext cx="4413848" cy="12939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87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3F2D6C6-CD11-1AEC-6B7A-22D67C37B8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4903769"/>
              </p:ext>
            </p:extLst>
          </p:nvPr>
        </p:nvGraphicFramePr>
        <p:xfrm>
          <a:off x="560716" y="1628956"/>
          <a:ext cx="12795847" cy="5612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C9F75AA-5E4B-CDC3-C949-2D3690FF750D}"/>
              </a:ext>
            </a:extLst>
          </p:cNvPr>
          <p:cNvSpPr txBox="1"/>
          <p:nvPr/>
        </p:nvSpPr>
        <p:spPr>
          <a:xfrm>
            <a:off x="668234" y="543214"/>
            <a:ext cx="8130395" cy="12311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i="1" dirty="0">
                <a:latin typeface="Bookman Old Style"/>
                <a:ea typeface="+mj-ea"/>
                <a:cs typeface="+mj-cs"/>
              </a:rPr>
              <a:t>Ambos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componentes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funcionan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 con la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misma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lógica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, a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través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 de </a:t>
            </a:r>
            <a:r>
              <a:rPr lang="en-US" sz="2800" b="1" i="1" dirty="0" err="1">
                <a:latin typeface="Bookman Old Style"/>
                <a:ea typeface="+mj-ea"/>
                <a:cs typeface="+mj-cs"/>
              </a:rPr>
              <a:t>filtros</a:t>
            </a:r>
            <a:r>
              <a:rPr lang="en-US" sz="2800" b="1" i="1" dirty="0">
                <a:latin typeface="Bookman Old Style"/>
                <a:ea typeface="+mj-ea"/>
                <a:cs typeface="+mj-cs"/>
              </a:rPr>
              <a:t>.</a:t>
            </a:r>
            <a:endParaRPr lang="en-US" dirty="0">
              <a:ea typeface="+mj-ea"/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8BCC9-7790-5683-6215-2F70461747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7170" y="3522578"/>
            <a:ext cx="3674067" cy="2461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9F005E-21E1-5783-68E0-D37B9069FF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2538" y="3516475"/>
            <a:ext cx="3709358" cy="2466112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BE929660-A85B-6A48-7E7F-CD28B82F25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00313" y="3515702"/>
            <a:ext cx="3655950" cy="2562045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3583ECE8-AA03-4E4E-A8B0-7F989B6946A6}"/>
              </a:ext>
            </a:extLst>
          </p:cNvPr>
          <p:cNvSpPr txBox="1"/>
          <p:nvPr/>
        </p:nvSpPr>
        <p:spPr>
          <a:xfrm>
            <a:off x="673235" y="1708405"/>
            <a:ext cx="72255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Esto es </a:t>
            </a:r>
            <a:r>
              <a:rPr lang="en-US" err="1">
                <a:cs typeface="Calibri"/>
              </a:rPr>
              <a:t>posible</a:t>
            </a:r>
            <a:r>
              <a:rPr lang="en-US">
                <a:cs typeface="Calibri"/>
              </a:rPr>
              <a:t>, gracias a que las </a:t>
            </a:r>
            <a:r>
              <a:rPr lang="en-US" err="1">
                <a:cs typeface="Calibri"/>
              </a:rPr>
              <a:t>camarás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modernas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tambien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detectan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los</a:t>
            </a:r>
            <a:endParaRPr lang="en-US" err="1"/>
          </a:p>
          <a:p>
            <a:r>
              <a:rPr lang="en-US" dirty="0" err="1">
                <a:cs typeface="Calibri"/>
              </a:rPr>
              <a:t>distintos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tipos</a:t>
            </a:r>
            <a:r>
              <a:rPr lang="en-US" dirty="0">
                <a:cs typeface="Calibri"/>
              </a:rPr>
              <a:t> de luces.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68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D7B5D0-F382-8967-562C-82AA6A287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5" r="23226" b="2"/>
          <a:stretch/>
        </p:blipFill>
        <p:spPr>
          <a:xfrm>
            <a:off x="577305" y="467887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7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BD487D-BB75-E271-570D-81F58B822D46}"/>
              </a:ext>
            </a:extLst>
          </p:cNvPr>
          <p:cNvSpPr txBox="1"/>
          <p:nvPr/>
        </p:nvSpPr>
        <p:spPr>
          <a:xfrm>
            <a:off x="6585828" y="287874"/>
            <a:ext cx="5000803" cy="475417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Primer </a:t>
            </a:r>
            <a:r>
              <a:rPr lang="en-US" sz="2300" b="1" err="1">
                <a:solidFill>
                  <a:schemeClr val="tx1">
                    <a:alpha val="80000"/>
                  </a:schemeClr>
                </a:solidFill>
              </a:rPr>
              <a:t>filtro</a:t>
            </a: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: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Aumenta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contraste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de la imagen. Como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una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imagen es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una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gran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cantidad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números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para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computador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.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Establece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un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rango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númerico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de entre 0-255. </a:t>
            </a:r>
            <a:endParaRPr lang="en-US" sz="23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Segundo </a:t>
            </a:r>
            <a:r>
              <a:rPr lang="en-US" sz="2300" b="1" err="1">
                <a:solidFill>
                  <a:schemeClr val="tx1">
                    <a:alpha val="80000"/>
                  </a:schemeClr>
                </a:solidFill>
              </a:rPr>
              <a:t>filtro</a:t>
            </a: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: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La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función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que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devuelve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tercer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filtro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obtiene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 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datos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y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realiza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calculos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para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obtener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NVDI. Por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eso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, no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devuelve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nada.</a:t>
            </a:r>
            <a:endParaRPr lang="en-US" sz="23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b="1" err="1">
                <a:solidFill>
                  <a:schemeClr val="tx1">
                    <a:alpha val="80000"/>
                  </a:schemeClr>
                </a:solidFill>
              </a:rPr>
              <a:t>Tercer</a:t>
            </a: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b="1" err="1">
                <a:solidFill>
                  <a:schemeClr val="tx1">
                    <a:alpha val="80000"/>
                  </a:schemeClr>
                </a:solidFill>
              </a:rPr>
              <a:t>filtro</a:t>
            </a: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: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Con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datos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recolectados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toma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pixeles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azules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y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vuelve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más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 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brillantes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mientras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que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rojo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vuelve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más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oscuro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.</a:t>
            </a:r>
            <a:endParaRPr lang="en-US" sz="23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Cuarto </a:t>
            </a:r>
            <a:r>
              <a:rPr lang="en-US" sz="2300" b="1" err="1">
                <a:solidFill>
                  <a:schemeClr val="tx1">
                    <a:alpha val="80000"/>
                  </a:schemeClr>
                </a:solidFill>
              </a:rPr>
              <a:t>filtro</a:t>
            </a:r>
            <a:r>
              <a:rPr lang="en-US" sz="2300" b="1" dirty="0">
                <a:solidFill>
                  <a:schemeClr val="tx1">
                    <a:alpha val="80000"/>
                  </a:schemeClr>
                </a:solidFill>
              </a:rPr>
              <a:t>: 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 Pasa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por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un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proceso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mapeo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de color que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convertirá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píxeles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realmente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brillantes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en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color rojo y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los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píxeles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oscuros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en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el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 color </a:t>
            </a:r>
            <a:r>
              <a:rPr lang="en-US" sz="2300" err="1">
                <a:solidFill>
                  <a:schemeClr val="tx1">
                    <a:alpha val="80000"/>
                  </a:schemeClr>
                </a:solidFill>
              </a:rPr>
              <a:t>azul</a:t>
            </a:r>
            <a:r>
              <a:rPr lang="en-US" sz="2300" dirty="0">
                <a:solidFill>
                  <a:schemeClr val="tx1">
                    <a:alpha val="80000"/>
                  </a:schemeClr>
                </a:solidFill>
              </a:rPr>
              <a:t>.</a:t>
            </a:r>
            <a:endParaRPr lang="en-US" sz="2300" dirty="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1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C0E7870A-CA85-D817-D6A2-4C3877897BAA}"/>
              </a:ext>
            </a:extLst>
          </p:cNvPr>
          <p:cNvSpPr/>
          <p:nvPr/>
        </p:nvSpPr>
        <p:spPr>
          <a:xfrm>
            <a:off x="844826" y="646043"/>
            <a:ext cx="503207" cy="373810"/>
          </a:xfrm>
          <a:prstGeom prst="star5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7D8FD8C-BB69-24B9-A1BB-5C9B9FE67C00}"/>
              </a:ext>
            </a:extLst>
          </p:cNvPr>
          <p:cNvSpPr/>
          <p:nvPr/>
        </p:nvSpPr>
        <p:spPr>
          <a:xfrm>
            <a:off x="5431202" y="5754693"/>
            <a:ext cx="287547" cy="24441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ircle: Hollow 20">
            <a:extLst>
              <a:ext uri="{FF2B5EF4-FFF2-40B4-BE49-F238E27FC236}">
                <a16:creationId xmlns:a16="http://schemas.microsoft.com/office/drawing/2014/main" id="{105AACCB-564A-4E72-168D-7AEDCCC266A0}"/>
              </a:ext>
            </a:extLst>
          </p:cNvPr>
          <p:cNvSpPr/>
          <p:nvPr/>
        </p:nvSpPr>
        <p:spPr>
          <a:xfrm>
            <a:off x="375375" y="1505246"/>
            <a:ext cx="273170" cy="287548"/>
          </a:xfrm>
          <a:prstGeom prst="donut">
            <a:avLst/>
          </a:prstGeom>
          <a:solidFill>
            <a:srgbClr val="FFC00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6AC643-CAC2-3F5D-C6FB-FAD41D44C5E3}"/>
              </a:ext>
            </a:extLst>
          </p:cNvPr>
          <p:cNvSpPr txBox="1"/>
          <p:nvPr/>
        </p:nvSpPr>
        <p:spPr>
          <a:xfrm>
            <a:off x="327866" y="6199766"/>
            <a:ext cx="19321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Calibri"/>
              </a:rPr>
              <a:t>Vegetacion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seca</a:t>
            </a:r>
            <a:endParaRPr lang="en-US" dirty="0" err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766D2B-CFCA-9A72-965F-25699A79A3C5}"/>
              </a:ext>
            </a:extLst>
          </p:cNvPr>
          <p:cNvSpPr txBox="1"/>
          <p:nvPr/>
        </p:nvSpPr>
        <p:spPr>
          <a:xfrm>
            <a:off x="5334000" y="61291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1E7578-C393-9E91-4AF5-8C9737D158AC}"/>
              </a:ext>
            </a:extLst>
          </p:cNvPr>
          <p:cNvSpPr txBox="1"/>
          <p:nvPr/>
        </p:nvSpPr>
        <p:spPr>
          <a:xfrm>
            <a:off x="4718274" y="209721"/>
            <a:ext cx="201533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 err="1">
                <a:cs typeface="Calibri"/>
              </a:rPr>
              <a:t>Sobre-exposición</a:t>
            </a:r>
            <a:r>
              <a:rPr lang="en-US" sz="1600" dirty="0">
                <a:cs typeface="Calibri"/>
              </a:rPr>
              <a:t> a la luz </a:t>
            </a:r>
            <a:r>
              <a:rPr lang="en-US" sz="1600" dirty="0" err="1">
                <a:cs typeface="Calibri"/>
              </a:rPr>
              <a:t>infraroja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A749CAD1-AA3A-F677-DA56-6C153EBCA536}"/>
              </a:ext>
            </a:extLst>
          </p:cNvPr>
          <p:cNvSpPr/>
          <p:nvPr/>
        </p:nvSpPr>
        <p:spPr>
          <a:xfrm rot="-4920000">
            <a:off x="474489" y="5109345"/>
            <a:ext cx="877019" cy="4169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3BEB62F-AFF1-4283-C610-CE12B149D04C}"/>
              </a:ext>
            </a:extLst>
          </p:cNvPr>
          <p:cNvSpPr/>
          <p:nvPr/>
        </p:nvSpPr>
        <p:spPr>
          <a:xfrm rot="6720000">
            <a:off x="3386179" y="1228326"/>
            <a:ext cx="1265207" cy="5032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22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22CA72-2A63-428F-B586-37BA5AB6D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720119-FCB3-6930-2998-B089364CE26B}"/>
              </a:ext>
            </a:extLst>
          </p:cNvPr>
          <p:cNvSpPr txBox="1"/>
          <p:nvPr/>
        </p:nvSpPr>
        <p:spPr>
          <a:xfrm>
            <a:off x="532015" y="4495568"/>
            <a:ext cx="3861960" cy="190523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1" dirty="0" err="1">
                <a:latin typeface="Bookman Old Style"/>
                <a:ea typeface="+mj-ea"/>
                <a:cs typeface="+mj-cs"/>
              </a:rPr>
              <a:t>Herramienta</a:t>
            </a:r>
            <a:r>
              <a:rPr lang="en-US" sz="3200" b="1" i="1" dirty="0">
                <a:latin typeface="Bookman Old Style"/>
                <a:ea typeface="+mj-ea"/>
                <a:cs typeface="+mj-cs"/>
              </a:rPr>
              <a:t> de </a:t>
            </a:r>
            <a:r>
              <a:rPr lang="en-US" sz="3200" b="1" i="1" dirty="0" err="1">
                <a:latin typeface="Bookman Old Style"/>
                <a:ea typeface="+mj-ea"/>
                <a:cs typeface="+mj-cs"/>
              </a:rPr>
              <a:t>calculo</a:t>
            </a:r>
            <a:r>
              <a:rPr lang="en-US" sz="3200" b="1" i="1" dirty="0">
                <a:latin typeface="Bookman Old Style"/>
                <a:ea typeface="+mj-ea"/>
                <a:cs typeface="+mj-cs"/>
              </a:rPr>
              <a:t> de la </a:t>
            </a:r>
            <a:r>
              <a:rPr lang="en-US" sz="3200" b="1" i="1" dirty="0" err="1">
                <a:latin typeface="Bookman Old Style"/>
                <a:ea typeface="+mj-ea"/>
                <a:cs typeface="+mj-cs"/>
              </a:rPr>
              <a:t>temperatura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-1"/>
            <a:ext cx="11231745" cy="4131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FADFC7-D959-9667-77F5-DC29AD1C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" t="7692" b="7343"/>
          <a:stretch/>
        </p:blipFill>
        <p:spPr>
          <a:xfrm>
            <a:off x="1264644" y="134106"/>
            <a:ext cx="3579418" cy="26932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8F1DB2-BFEB-DC0B-04FB-408198818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38" y="248883"/>
            <a:ext cx="3914720" cy="257867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837444" y="5460209"/>
            <a:ext cx="1790365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D7619-0F1F-E95B-B37A-F38EE28B1B91}"/>
              </a:ext>
            </a:extLst>
          </p:cNvPr>
          <p:cNvSpPr txBox="1"/>
          <p:nvPr/>
        </p:nvSpPr>
        <p:spPr>
          <a:xfrm>
            <a:off x="5162719" y="4495568"/>
            <a:ext cx="6586915" cy="190523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 La </a:t>
            </a:r>
            <a:r>
              <a:rPr lang="en-US" sz="2400" err="1"/>
              <a:t>explicación</a:t>
            </a:r>
            <a:r>
              <a:rPr lang="en-US" sz="2400" dirty="0"/>
              <a:t> es </a:t>
            </a:r>
            <a:r>
              <a:rPr lang="en-US" sz="2400" err="1"/>
              <a:t>mucha</a:t>
            </a:r>
            <a:r>
              <a:rPr lang="en-US" sz="2400" dirty="0"/>
              <a:t> </a:t>
            </a:r>
            <a:r>
              <a:rPr lang="en-US" sz="2400" err="1"/>
              <a:t>más</a:t>
            </a:r>
            <a:r>
              <a:rPr lang="en-US" sz="2400" dirty="0"/>
              <a:t> </a:t>
            </a:r>
            <a:r>
              <a:rPr lang="en-US" sz="2400" err="1"/>
              <a:t>sencilla</a:t>
            </a:r>
            <a:r>
              <a:rPr lang="en-US" sz="2400" dirty="0"/>
              <a:t>, </a:t>
            </a:r>
            <a:r>
              <a:rPr lang="en-US" sz="2400" err="1"/>
              <a:t>el</a:t>
            </a:r>
            <a:r>
              <a:rPr lang="en-US" sz="2400" dirty="0"/>
              <a:t> sensor de </a:t>
            </a:r>
            <a:r>
              <a:rPr lang="en-US" sz="2400" err="1"/>
              <a:t>temperatura</a:t>
            </a:r>
            <a:r>
              <a:rPr lang="en-US" sz="2400" dirty="0"/>
              <a:t> </a:t>
            </a:r>
            <a:r>
              <a:rPr lang="en-US" sz="2400" err="1"/>
              <a:t>recoleta</a:t>
            </a:r>
            <a:r>
              <a:rPr lang="en-US" sz="2400" dirty="0"/>
              <a:t> </a:t>
            </a:r>
            <a:r>
              <a:rPr lang="en-US" sz="2400" err="1"/>
              <a:t>los</a:t>
            </a:r>
            <a:r>
              <a:rPr lang="en-US" sz="2400" dirty="0"/>
              <a:t> </a:t>
            </a:r>
            <a:r>
              <a:rPr lang="en-US" sz="2400" err="1"/>
              <a:t>datos</a:t>
            </a:r>
            <a:r>
              <a:rPr lang="en-US" sz="2400" dirty="0"/>
              <a:t> y </a:t>
            </a:r>
            <a:r>
              <a:rPr lang="en-US" sz="2400" err="1"/>
              <a:t>através</a:t>
            </a:r>
            <a:r>
              <a:rPr lang="en-US" sz="2400" dirty="0"/>
              <a:t> de dos </a:t>
            </a:r>
            <a:r>
              <a:rPr lang="en-US" sz="2400" err="1"/>
              <a:t>herramientas</a:t>
            </a:r>
            <a:r>
              <a:rPr lang="en-US" sz="2400" dirty="0"/>
              <a:t> </a:t>
            </a:r>
            <a:r>
              <a:rPr lang="en-US" sz="2400" err="1"/>
              <a:t>pudimos</a:t>
            </a:r>
            <a:r>
              <a:rPr lang="en-US" sz="2400" dirty="0"/>
              <a:t> </a:t>
            </a:r>
            <a:r>
              <a:rPr lang="en-US" sz="2400" err="1"/>
              <a:t>hacer</a:t>
            </a:r>
            <a:r>
              <a:rPr lang="en-US" sz="2400" dirty="0"/>
              <a:t> que se </a:t>
            </a:r>
            <a:r>
              <a:rPr lang="en-US" sz="2400" err="1"/>
              <a:t>visualicen</a:t>
            </a:r>
            <a:r>
              <a:rPr lang="en-US" sz="2400" dirty="0"/>
              <a:t>.</a:t>
            </a:r>
            <a:endParaRPr lang="en-US" sz="2400" dirty="0">
              <a:cs typeface="Calibri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870633A-9852-96CC-11AB-3A7FF8DD504F}"/>
              </a:ext>
            </a:extLst>
          </p:cNvPr>
          <p:cNvSpPr/>
          <p:nvPr/>
        </p:nvSpPr>
        <p:spPr>
          <a:xfrm>
            <a:off x="4671391" y="4538869"/>
            <a:ext cx="86264" cy="1940943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0A780E-A3AF-AD72-0843-02377E159D40}"/>
              </a:ext>
            </a:extLst>
          </p:cNvPr>
          <p:cNvSpPr txBox="1"/>
          <p:nvPr/>
        </p:nvSpPr>
        <p:spPr>
          <a:xfrm>
            <a:off x="1026106" y="2969237"/>
            <a:ext cx="414130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cs typeface="Calibri"/>
              </a:rPr>
              <a:t>Gráfico</a:t>
            </a:r>
            <a:r>
              <a:rPr lang="en-US" b="1" dirty="0">
                <a:cs typeface="Calibri"/>
              </a:rPr>
              <a:t> </a:t>
            </a:r>
            <a:r>
              <a:rPr lang="en-US" b="1" dirty="0" err="1">
                <a:cs typeface="Calibri"/>
              </a:rPr>
              <a:t>en</a:t>
            </a:r>
            <a:r>
              <a:rPr lang="en-US" b="1" dirty="0">
                <a:cs typeface="Calibri"/>
              </a:rPr>
              <a:t> </a:t>
            </a:r>
            <a:r>
              <a:rPr lang="en-US" b="1" dirty="0" err="1">
                <a:cs typeface="Calibri"/>
              </a:rPr>
              <a:t>tiempo</a:t>
            </a:r>
            <a:r>
              <a:rPr lang="en-US" b="1" dirty="0">
                <a:cs typeface="Calibri"/>
              </a:rPr>
              <a:t> real</a:t>
            </a:r>
            <a:r>
              <a:rPr lang="en-US" dirty="0">
                <a:cs typeface="Calibri"/>
              </a:rPr>
              <a:t>: Si bien es comodo </a:t>
            </a:r>
            <a:r>
              <a:rPr lang="en-US" dirty="0" err="1">
                <a:cs typeface="Calibri"/>
              </a:rPr>
              <a:t>visualmente</a:t>
            </a:r>
            <a:r>
              <a:rPr lang="en-US" dirty="0">
                <a:cs typeface="Calibri"/>
              </a:rPr>
              <a:t>, no se </a:t>
            </a:r>
            <a:r>
              <a:rPr lang="en-US" dirty="0" err="1">
                <a:cs typeface="Calibri"/>
              </a:rPr>
              <a:t>percibe</a:t>
            </a:r>
            <a:r>
              <a:rPr lang="en-US" dirty="0">
                <a:cs typeface="Calibri"/>
              </a:rPr>
              <a:t> a </a:t>
            </a:r>
            <a:r>
              <a:rPr lang="en-US" dirty="0" err="1">
                <a:cs typeface="Calibri"/>
              </a:rPr>
              <a:t>primera</a:t>
            </a:r>
            <a:r>
              <a:rPr lang="en-US" dirty="0">
                <a:cs typeface="Calibri"/>
              </a:rPr>
              <a:t> vista bien </a:t>
            </a:r>
            <a:r>
              <a:rPr lang="en-US" dirty="0" err="1">
                <a:cs typeface="Calibri"/>
              </a:rPr>
              <a:t>los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grados</a:t>
            </a:r>
            <a:r>
              <a:rPr lang="en-US" dirty="0">
                <a:cs typeface="Calibri"/>
              </a:rPr>
              <a:t>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6FDCA5-8D5C-005B-C7F6-DAE4F6BB2935}"/>
              </a:ext>
            </a:extLst>
          </p:cNvPr>
          <p:cNvSpPr txBox="1"/>
          <p:nvPr/>
        </p:nvSpPr>
        <p:spPr>
          <a:xfrm>
            <a:off x="6273841" y="2969236"/>
            <a:ext cx="434258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cs typeface="Calibri"/>
              </a:rPr>
              <a:t>Registro</a:t>
            </a:r>
            <a:r>
              <a:rPr lang="en-US" b="1" dirty="0">
                <a:cs typeface="Calibri"/>
              </a:rPr>
              <a:t> </a:t>
            </a:r>
            <a:r>
              <a:rPr lang="en-US" b="1" dirty="0" err="1">
                <a:cs typeface="Calibri"/>
              </a:rPr>
              <a:t>exacto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Desde</a:t>
            </a:r>
            <a:r>
              <a:rPr lang="en-US" dirty="0">
                <a:cs typeface="Calibri"/>
              </a:rPr>
              <a:t> la terminal, es </a:t>
            </a:r>
            <a:r>
              <a:rPr lang="en-US" dirty="0" err="1">
                <a:cs typeface="Calibri"/>
              </a:rPr>
              <a:t>posible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los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datos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exactos</a:t>
            </a:r>
            <a:r>
              <a:rPr lang="en-US" dirty="0">
                <a:cs typeface="Calibri"/>
              </a:rPr>
              <a:t> que </a:t>
            </a:r>
            <a:r>
              <a:rPr lang="en-US" dirty="0" err="1">
                <a:cs typeface="Calibri"/>
              </a:rPr>
              <a:t>recolecta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el</a:t>
            </a:r>
            <a:r>
              <a:rPr lang="en-US" dirty="0">
                <a:cs typeface="Calibri"/>
              </a:rPr>
              <a:t> sensor de </a:t>
            </a:r>
            <a:r>
              <a:rPr lang="en-US" dirty="0" err="1">
                <a:cs typeface="Calibri"/>
              </a:rPr>
              <a:t>una</a:t>
            </a:r>
            <a:r>
              <a:rPr lang="en-US" dirty="0">
                <a:cs typeface="Calibri"/>
              </a:rPr>
              <a:t> forma </a:t>
            </a:r>
            <a:r>
              <a:rPr lang="en-US" dirty="0" err="1">
                <a:cs typeface="Calibri"/>
              </a:rPr>
              <a:t>mucho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más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sencila</a:t>
            </a:r>
            <a:r>
              <a:rPr lang="en-US" dirty="0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2253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Sin embargo, la clorofila no puede utilizar toda la luz del sol... Entonces el resto la refleja en su color.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666</cp:revision>
  <dcterms:created xsi:type="dcterms:W3CDTF">2023-11-20T18:16:59Z</dcterms:created>
  <dcterms:modified xsi:type="dcterms:W3CDTF">2023-11-20T22:35:12Z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2023-11-20T00:00:00Z</vt:filetime>
  </property>
  <property fmtid="{D5CDD505-2E9C-101B-9397-08002B2CF9AE}" pid="3" name="LastSaved">
    <vt:filetime>2023-11-20T00:00:00Z</vt:filetime>
  </property>
</Properties>
</file>